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notesSlides/notesSlide4.xml" ContentType="application/vnd.openxmlformats-officedocument.presentationml.notesSlide+xml"/>
  <Override PartName="/ppt/ink/ink2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7"/>
  </p:notesMasterIdLst>
  <p:sldIdLst>
    <p:sldId id="256" r:id="rId2"/>
    <p:sldId id="346" r:id="rId3"/>
    <p:sldId id="349" r:id="rId4"/>
    <p:sldId id="351" r:id="rId5"/>
    <p:sldId id="350" r:id="rId6"/>
    <p:sldId id="355" r:id="rId7"/>
    <p:sldId id="364" r:id="rId8"/>
    <p:sldId id="365" r:id="rId9"/>
    <p:sldId id="367" r:id="rId10"/>
    <p:sldId id="348" r:id="rId11"/>
    <p:sldId id="373" r:id="rId12"/>
    <p:sldId id="374" r:id="rId13"/>
    <p:sldId id="376" r:id="rId14"/>
    <p:sldId id="405" r:id="rId15"/>
    <p:sldId id="406" r:id="rId16"/>
    <p:sldId id="408" r:id="rId17"/>
    <p:sldId id="410" r:id="rId18"/>
    <p:sldId id="411" r:id="rId19"/>
    <p:sldId id="378" r:id="rId20"/>
    <p:sldId id="379" r:id="rId21"/>
    <p:sldId id="380" r:id="rId22"/>
    <p:sldId id="381" r:id="rId23"/>
    <p:sldId id="382" r:id="rId24"/>
    <p:sldId id="383" r:id="rId25"/>
    <p:sldId id="384" r:id="rId26"/>
    <p:sldId id="385" r:id="rId27"/>
    <p:sldId id="386" r:id="rId28"/>
    <p:sldId id="389" r:id="rId29"/>
    <p:sldId id="390" r:id="rId30"/>
    <p:sldId id="387" r:id="rId31"/>
    <p:sldId id="388" r:id="rId32"/>
    <p:sldId id="391" r:id="rId33"/>
    <p:sldId id="392" r:id="rId34"/>
    <p:sldId id="393" r:id="rId35"/>
    <p:sldId id="394" r:id="rId36"/>
    <p:sldId id="395" r:id="rId37"/>
    <p:sldId id="397" r:id="rId38"/>
    <p:sldId id="398" r:id="rId39"/>
    <p:sldId id="399" r:id="rId40"/>
    <p:sldId id="400" r:id="rId41"/>
    <p:sldId id="401" r:id="rId42"/>
    <p:sldId id="402" r:id="rId43"/>
    <p:sldId id="403" r:id="rId44"/>
    <p:sldId id="404" r:id="rId45"/>
    <p:sldId id="371" r:id="rId46"/>
  </p:sldIdLst>
  <p:sldSz cx="9144000" cy="5143500" type="screen16x9"/>
  <p:notesSz cx="6858000" cy="9144000"/>
  <p:embeddedFontLst>
    <p:embeddedFont>
      <p:font typeface="Arvo" panose="020B0604020202020204" charset="0"/>
      <p:regular r:id="rId48"/>
      <p:bold r:id="rId49"/>
      <p:italic r:id="rId50"/>
      <p:boldItalic r:id="rId51"/>
    </p:embeddedFont>
    <p:embeddedFont>
      <p:font typeface="Calibri" panose="020F0502020204030204" pitchFamily="34" charset="0"/>
      <p:regular r:id="rId52"/>
      <p:bold r:id="rId53"/>
      <p:italic r:id="rId54"/>
      <p:boldItalic r:id="rId55"/>
    </p:embeddedFont>
    <p:embeddedFont>
      <p:font typeface="Consolas" panose="020B0609020204030204" pitchFamily="49" charset="0"/>
      <p:regular r:id="rId56"/>
      <p:bold r:id="rId57"/>
      <p:italic r:id="rId58"/>
      <p:boldItalic r:id="rId59"/>
    </p:embeddedFont>
    <p:embeddedFont>
      <p:font typeface="Roboto Condensed" panose="020B0604020202020204" charset="0"/>
      <p:regular r:id="rId60"/>
      <p:bold r:id="rId61"/>
      <p:italic r:id="rId62"/>
      <p:boldItalic r:id="rId63"/>
    </p:embeddedFont>
    <p:embeddedFont>
      <p:font typeface="Roboto Condensed Light" panose="020B0604020202020204" charset="0"/>
      <p:regular r:id="rId64"/>
      <p:bold r:id="rId65"/>
      <p:italic r:id="rId66"/>
      <p:boldItalic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625" autoAdjust="0"/>
  </p:normalViewPr>
  <p:slideViewPr>
    <p:cSldViewPr snapToGrid="0">
      <p:cViewPr varScale="1">
        <p:scale>
          <a:sx n="103" d="100"/>
          <a:sy n="103" d="100"/>
        </p:scale>
        <p:origin x="58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6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openxmlformats.org/officeDocument/2006/relationships/font" Target="fonts/font19.fntdata"/><Relationship Id="rId5" Type="http://schemas.openxmlformats.org/officeDocument/2006/relationships/slide" Target="slides/slide4.xml"/><Relationship Id="rId61" Type="http://schemas.openxmlformats.org/officeDocument/2006/relationships/font" Target="fonts/font1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font" Target="fonts/font17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67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font" Target="fonts/font15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3.fntdata"/><Relationship Id="rId55" Type="http://schemas.openxmlformats.org/officeDocument/2006/relationships/font" Target="fonts/font8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7:58:12.83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9911 9960 0,'0'0'16,"0"0"-16,0 0 15,0 0-15,-8 8 16,-7-1 0,0 9-16,-8 6 15,1 1-15,-8 16 16,7-1-16,0 7 16,0 1-1,8 0-15,8-15 16,-1-1-16,1 1 15,7 7-15,7 15 16,1 16 0,-1 0-16,1-16 15,7 8-15,0 0 16,0-15 0,0-16-16,-7-14 15,-8-9-15,0-7 16,0 0-16,0 0 15</inkml:trace>
  <inkml:trace contextRef="#ctx0" brushRef="#br0" timeOffset="649.69">10690 10044 0,'0'0'0,"0"0"15,0 0-15,-8 0 16,-15 0 0,-14 8-16,-1 7 15,0 0-15,0 0 16,8 8-1,7-7-15,1-1 16,14 0-16,0 0 16,8 8-16,8-7 15,15 6 1,7 1-16,8 0 16,-8 0-16,-7-8 15,-8-7-15,0 0 16,-8-1-1,1 9-15,-8-1 16,-8 8-16,-7 15 16,-15 0-1,0 8-15,0-8 16,-8-7-16,0-9 16,0 1-1,16-7-15,6-1 16,1-8-16,8 1 15,-1 0-15,8-8 16,0 0 0</inkml:trace>
  <inkml:trace contextRef="#ctx0" brushRef="#br0" timeOffset="1168.06">11378 10059 0,'0'0'16,"0"0"-16,-16 0 15,-6 8-15,-16 7 16,-7 8-16,-1 15 16,1 16-1,-1 7-15,24-23 16,7 0-16,0 8 16,15-8-1,7 0-15,8-7 16,15-1-16,16-15 15,7-7-15,0-23 16,-16 0 0,1-16-16,0 0 15,-8-14-15,1-24 16,-16-7-16,-15 15 16,0 22-1,-8 9-15,1 7 16,-1 8-16,0 0 15,-7 7 1,0 0-16,0 8 16,0 0-16,15 0 15</inkml:trace>
  <inkml:trace contextRef="#ctx0" brushRef="#br0" timeOffset="1553.06">11378 10487 0,'0'0'16,"0"0"-16,0 0 15,0 0-15,0 0 16,0 0 0,0 0-16,0 0 15,7 0-15,1 7 16,7 16 0,7 8-16,-6-1 15,-1 1-15,0-8 16,-8 0-16,1-8 15,-1 0 1,1-7-16,0-1 16,7-7-16,15-15 15,-30 15-15</inkml:trace>
  <inkml:trace contextRef="#ctx0" brushRef="#br0" timeOffset="2039.7">11907 10059 0,'0'0'15,"0"0"-15,0 0 16,0 0-16,0 16 16,0 14-16,7 8 15,-7 0 1,0 1-16,0-9 16,0-7-16,0 0 15,-7 0-15,7 0 16,0-8-1,0 0-15,0-7 16,0-1-16,7 1 16,1 0-16,7-1 15,0 1 1,0 0-16,8-8 16,0 0-16,-8 0 15,7 0 1,-7 0-16,1 7 15,-1 1-15,0-1 16,0 1-16,0-8 16,-15 0-1</inkml:trace>
  <inkml:trace contextRef="#ctx0" brushRef="#br0" timeOffset="2402.71">12663 9891 0,'0'0'15,"0"0"-15,15 8 16,23 15 0,-1 15-16,1 15 15,8 24-15,-16-1 16,-15-7-16,-8-16 16,-14 16-1,-1 15-15,-22 0 16,-23-8-16,-7-7 15,-31 7 1,-22 23-16,113-99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19:35.8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15603 4701 0,'0'0'0,"0"0"16,0 0-16,0 0 16,0 0-16,0 0 15,0 0 1,0 8-16,0 7 15,0 8-15,0 15 16,-7 1 0,-1 6-16,8 9 15,0 14-15,8 9 16,-1-1-16,-7-7 16,0 7-1,0 8-15,0 8 16,0-8-16,-7 15 15,7 8 1,0-16-16,0-7 16,0 8-16,0 7 15,0-7-15,0-8 16,0 15 0,0 0-16,7-7 15,-7-8-15,0 0 16,0-1-1,0 1-15,8-15 16,-8-15-16,0 14 16,0 16-16,0-15 15,8 0 1,-8-8-16,0 0 16,7 7-16,1-7 15,-1-7 1,1-1-16,-1-7 15,1-8-15,0 0 16,-1-7-16,1-1 16,-1-7-1,1 0-15,-8-7 16,7-1-16,1 0 16,-1 0-1,1-7-15,0 0 16,-1-1-16,1 1 15,7-1 1,7 1-16,1 0 16,0-1-16,-1 1 15,1 0-15,0-8 16,0 0 0,-1 7-16,-7 1 15,0 0-15,1-1 16,-1-7-16,-8 8 15,1-1 1,-1-7-16,1 8 16,-1 0-16,1-1 15,0 1 1,-1 0-16,1-1 16,-1 8-16,1 8 15,-8 8-15,0 15 16,0-1-1,-8 1-15,8-8 16,0 1-16,0-1 16,8 0-1,-1 0-15,1 0 16,0 16-16,-1-1 16,8 1-16,0-9 15,0 1 1,1 0-16,-1 7 15,0 8-15,0-7 16,0 7-16,0-8 16,0 1-1,-7-1-15,7 1 16,0 7-16,0 7 16,0-14-1,-7-1-15,-1 1 16,9 14-16,-1 1 15,0 0 1,0-1-16,-8-14 16,1-8-16,0 7 15,-1-7 1,-7 7-16,0-15 16,0 1-16,0-9 15,0-7-15,0 0 16,0 0-1,0-8-15,0 0 16,0 1-16,0-1 16,0 0-16,0 0 15,0 1 1,0-1-16,0-8 16,0 1-16,0 0 15,0-1 1,0 1-16,0 0 15,8-1-15,-1 1 16,1 0-16,7-1 16,0 1-1,15-1-15,1 1 16,6-8-16,9 0 16,7 0-16,0 0 15,-1 0 1,-6 0-16,7 8 15,-8-1-15,0 1 16,-7 7 0,0 1-16,0 6 15,-8-6-15,-7 7 16,-1-1-16,1 1 16,-8 8-1,0-8-15,1 0 16,-1-8-16,0 0 15,-8-7 1,1-1-16,7 1 16,-7-8-16,7 0 15,0-8 1,7 1-16,-6-1 16,-1 1-16,0-1 15,-8 0-15,1 1 16,-8 7-1,0 0-15,0 0 16,0 0-16,0 0 16,0 7-1,0-7-15</inkml:trace>
  <inkml:trace contextRef="#ctx0" brushRef="#br0" timeOffset="11525.28">20434 2786 0,'-7'-8'16,"-24"-15"-16,-44-23 16,-23-7-1,7 0-15,-38-8 16,8 7-16,-15 1 16,-23-1-16,46 31 15,-68-7-15,-16 7 16,-52 23-1,52 23-15,-75 23 16,22 15-16,92 15 16,-92 61-1,69-30-15,-38 61 16,45-23-16,-30 38 16,15-7-16,22-1 15,8 16 1,-30 53-16,69-68 15,-24 68-15,30-7 16,24 15 0,-1 30-16,0 0 15,16 16-15,7-31 16,15 0 0,15 8-16,0 23 15,23-85-15,8 39 16,7 23-16,15-38 15,15 7 1,23 46-16,7-69 16,31 8-16,30 31 15,-30-62 1,60 54-16,0-23 16,8-38-16,15 45 15,-23-68-15,53 46 16,-7-54-1,-24 8-15,39-30 16,30 37-16,-23-45 16,46 7-16,-31 8 15,-7-30 1,53 15-16,-46-1 16,-7-37-16,30-8 15,-23-23 1,-22-15-16,60-23 15,-68-16-15,31-30 16,6-23-16,-14 8 16,8-15-1,-46-1-15,22-22 16,16-31-16,-91 31 16,83-69-16,-67 23 15,6-23 1,16-46-16,-98 77 15,37-93-15,-22 55 16,7-47 0,-22 31-16,-1-83 15,-29 6-15,-16 1 16,-15-61-16,-22 15 16,-24-15-1,-14-8-15,7 7 16,0 16-16,-30 0 15,8 0 1,-8 8-16,-8-8 16,38 15-16,1-30 15,-47-31 1,-29 31-16,0 7 16,-1 31-16,-44-46 15,52 61-15,-53-7 16,15 45-1,-37-7-15,37 76 16,-83-77-16,-7 54 16,-46-30-16,-37 30 15,-38 0 1,256 122-16</inkml:trace>
  <inkml:trace contextRef="#ctx0" brushRef="#br0" timeOffset="14967.85">20480 4740 0,'0'0'0,"0"0"16</inkml:trace>
  <inkml:trace contextRef="#ctx0" brushRef="#br0" timeOffset="36116.39">21258 7258 0,'-7'-7'16,"-31"-9"-1,-45-22-15,-31-8 16,31 16-16,-23-24 15,-37-22-15,22 7 16,-8 8 0,-22 0-16,53 16 15,-99-32-15,23 16 16,-83 0-16,121 46 16,-128 7-1,52 39-15,38 14 16,-91 17-16,39-1 15,22 7 1,7 24-16,-22 22 16,22-22-16,38 15 15,-14 23 1,29-24-16,0 62 16,23-7-16,-7 83 15,67-30 1,31 30-16,23-8 15,14-45-15,8 53 16,46 1-16,14-77 16,24 22-16,14-45 15,68 39 1,-75-55-16,113 54 16,-37-53-16,75 8 15,8 14 1,52-22-16,-113-54 15,121 23-15,-30-45 16,7-24-16,24-22 16,-100-23-1,167-46-15,-143 7 16,67-14-16,1-1 16,-61-23-1,23-37-15,-46 7 16,61-85-16,-76 47 15,-7-61-15,-76 38 16,68-62 0,-98 47-16,7-31 15,-37 23-15,-31-15 16,-60 22 0,-53-30-16,-15 23 15,-106-46-15,30 39 16,-166-70-1,-15 54-15,-31-15 16,-105-31-16,-182-7 16,658 282-16</inkml:trace>
  <inkml:trace contextRef="#ctx0" brushRef="#br0" timeOffset="47012.41">16775 10204 0,'0'0'0,"0"0"15,0 0-15,129 0 0,-23-7 16,-38-1-16,0 0 16,15 1-1,8-1-15,-8 0 16,-15 1-16,0-1 15,0 1-15,-15-1 16,-8 0 0,-7 8-16,-15 0 15,-8 0-15,-8 0 16,1 0-16,-1 0 16,-7 0-1,0 0-15,0 0 16,0 0-16,-7-7 15,-1-1 1,1 0-16,-1 1 16,1-1-16,-1 8 15,8 0 1,0 0-16,0 0 16,0 0-16,8 8 15,7 7-15,0 0 16,-8-7-1,1 0-15,-8 7 16,-8 0-16,-7 8 16,0 0-16,0-15 15,15-8 1</inkml:trace>
  <inkml:trace contextRef="#ctx0" brushRef="#br0" timeOffset="48610.42">15679 7930 0,'0'0'15,"8"0"-15,14 0 16,31 0-16,30 0 15,8-8 1,-23 8-16,0-7 16,0 7-16,-7-8 15,-8 0 1,0 1-16,-16 7 16,-6-8-16,-9 0 15,-7 8-15,0-7 16,1-1-16,-9 8 15,-7 0 1,0 0-16,0 0 16,0 0-16,-7-7 15,-24-1 1,-6 0-16,-1 1 16,15 7-16,0 0 15,16 0-15,7 0 16,0 0-1,23 15-15,14 0 16,-6 0-16,-31-15 16</inkml:trace>
  <inkml:trace contextRef="#ctx0" brushRef="#br0" timeOffset="62375.6">15770 4015 0,'0'0'0,"0"0"16,0 0 0,0-8-16,0 0 15,-8 1-15,8-1 16,-7 0-16,-1 1 15,1-1 1,7 8-16,0 0 16,-16 8-16,1 7 15,-7 23 1,-1 16-16,0 22 16,8 54-16,8-8 15,7 23-15,15 46 16,0-39-1,0 62-15,0-54 16,8 46-16,-8-38 16,0 38-1,-7-23-15,-8 8 16,0 8-16,0-31 16,-8 15-1,0-15-15,1-31 16,-1 23-16,-7-53 15,0 8-15,-8-1 16,16-30 0,-8-23-16,7-15 15,1-16-15,7-7 16,0 0-16,0-7 16,0-1-1,15 8-15,7 0 16,9 7-1,14 16-15,15-8 16,8 0-16,16 0 16,-9-7-16,-14-8 15,-1 0-15,-7 0 16,0 7 0,-8 1-16,1 14 15,-8 1-15,-8 0 16,-8-8-1,1 0-15,0 1 16,0 14-16,-1 23 16,-7 1-16,-7-9 15,-1 9 1,1 7-16,-8 15 16,0-8-16,0 1 15,0 15-15,0 0 16,0-23-1,0 7-15,8 16 16,-1-8-16,1-15 16,-8 0-1,7 8-15,-7-8 16,0-16-16,0-14 16,0-8-1,0-1-15,0 1 16,0-8-16,0-7 15,0-1 1,8-14-16,-1 7 16,1-8-16,7 0 15,0 0-15,15 1 16,8 7 0,23-1-16,22 1 15,8-7-15,-1-1 16,-29 0-1,14 0-15,9 1 16,-1-1-16,-8 0 16,-7 16-16,-7-1 15,7 8 1,-15 1-16,0-1 16,-8 8-16,-15-8 15,0 15-15,1 8 16,-9 16-1,-6-9-15,-9-14 16,1 14-16,-8 32 16,0-17-1,0-29-15,0-1 16,0 1-16,0-8 16,0-16-1,7-7-15,1 0 16,7-8-16,15 0 15,38-7 1,23-8-16,0-8 16,37 16-16,31 0 15</inkml:trace>
  <inkml:trace contextRef="#ctx0" brushRef="#br0" timeOffset="103209.69">16118 8930 0,'22'-8'16,"99"-22"-16,0-16 0,2956-1114 15,-2442 931-15,-280 84 16,91-8-16,0 39 16,-83-16-16,8 15 15,-137 47 1,-22-9-16,-23 9 15,-38 14-15</inkml:trace>
  <inkml:trace contextRef="#ctx0" brushRef="#br0" timeOffset="103729.76">15709 6991 0,'0'0'0,"23"0"15,83 0-15,22 0 16,46 0-1,8 8-15,52 7 16,53 23-16,-22 0 16,83 16-1,7 14-15,30 39 16,-22 8-16,182 30 16,-152 0-1,151 0-15,-68-8 16,84 16-16,-92-39 15,190 77-15,-121-53 16,-499-131 0</inkml:trace>
  <inkml:trace contextRef="#ctx0" brushRef="#br0" timeOffset="130428.03">16216 4953 0,'0'0'0,"0"0"16,0 0-1,0 0-15,0 0 16,0 0-16,0 0 16,0 0-16,0 0 15,0 0 1,0 0-16,0 0 16,0 0-16,-8 0 15,-7 0-15,-8 0 16,1 8-1,-8 0-15,-8-1 16,0 8-16,0 1 16,0-1-1,8 0-15,-8 1 16,8-1-16,0 0 16,0 0-1,-1 8-15,-6 0 16,6 0-16,-6 0 15,6-8-15,1 8 16,-8 0 0,8 0-16,0 0 15,7 0-15,-7 7 16,7 8 0,0 1-16,1 6 15,-1 1-15,8-8 16,0 0-16,0 1 15,-8 14 1,0 8-16,1 0 16,-1 0-16,0 0 15,1 0-15,-1 16 16,8 7 0,0-16-16,0 9 15,7 7-15,-7 7 16,0 1-1,7-16-15,8 8 16,0 23-16,0 0 16,0-31-16,8 23 15,-1 16 1,-7-8-16,8-8 16,7 15-16,0-7 15,0-8 1,16 16-16,-1 15 15,0-39-15,8 39 16,-8 0-16,0-39 16,8 31-1,0 8-15,7-31 16,8 16-16,23 22 16,-8-38-1,-15 1-15,22 37 16,-7-30-16,16-8 15,14 16-15,0 7 16,0-31 0,8 8-16,-23 8 15,23 8-15,-8-31 16,8 7 0,0 1-16,23-8 15,-31-31-15,-22 1 16,22-1-16,15-7 15,-14-8 1,-16-7-16,7 7 16,1-15-16,-23-8 15,-23-7 1,8-1-16,8 8 16,-8-7-16,-8 0 15,-7-1-15,-8-7 16,-7 0-1,-8 0-15,0 0 16,-7 0-16,-8 0 16,0 0-1,0 0-15,-8 0 16,-7 0-16,-8 8 16,-7-8-1,7 0-15,1 0 16,7 0-16,-1 0 15,9 0-15,-1 0 16,1-8 0,-1 8-16,1-7 15,7 7-15,0 0 16,0 0-16,0 0 16,-15 0-1,15 0-15</inkml:trace>
  <inkml:trace contextRef="#ctx0" brushRef="#br0" timeOffset="131736.57">21576 7136 0,'0'0'15,"-8"-15"1,-22-31-16,-38-30 15,-30-8-15,7 15 16,-38-15-16,-22-7 16,45 7-1,-75-23-15,-1 38 16,-67-7-16,68 15 16,-107-8-1,-22 23-15,-37 39 16,-24 60-16,84 8 15,-84 31-15,145 14 16,-130 116 0,145-54-16,29 23 15,-37 68-15,83-53 16,7-7 0,61 7-16,46-38 15,52 22-15,68-22 16,46 0-1,83-46-15,67-53 16,115-23-16,-31-31 16,30-30-16,83-39 15,-52-7-15,45-30 16,-99-16 0,46-53-16,8-8 15,-92-31 1,1-15-16,-106 1 15,23-54-15,-160 53 16,-67-76-16,-23 153 16</inkml:trace>
  <inkml:trace contextRef="#ctx0" brushRef="#br0" timeOffset="136890.44">15860 6968 0,'84'15'0,"127"39"16,-7-8-16,84 22 16,-31-7-16,-68 8 15,83 15 1,-113-30-16,37-1 15,-120-30-15,30 7 16,-16 1 0,-37-16-16,-22-7 15,-9-1-15,-14-7 16,-8 0 0,0 0-16,-8 0 15,-30-7-15,1-8 16,-24-16-16,-14-7 15,6 0 1,9 7-16,22 8 16,16 0-16,6 8 15,9 7-15,7 1 16,7-1 0,39 8-16,7 8 15,7 15-15,46 0 16,0 7-1,-23-7-15,-15 8 16,-23-9-16,-7 9 16,-8 7-1,-14 0-15,-9-7 16,-7 7-16,-7 0 16,-16 0-16,-22 0 15,-24-7 1,-14-16-16,15-15 15,-7-23-15,-54-45 16,23-24-16,23-7 16,15-16-1,23 39-15,45 76 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29:39.80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4869 9449 0,'0'0'0,"45"-8"0,99-15 16,1957-91-16,-1526 121 0,-349 1 16,213 15-1,-91-16-15,67 9 16,-6-1-16,-62-7 15,47 7 1,-100-7-16,84 7 16,-68-8-16,38-7 15,-61-7 1,-105 7-16,113 7 16,-8 1-16,-38 7 15,-97-7-15</inkml:trace>
  <inkml:trace contextRef="#ctx0" brushRef="#br0" timeOffset="1100.21">4884 10922 0,'0'0'16,"0"0"-16,7 0 16,16-8-1,37 0-15,31-7 16,-8 0-16,23 0 15,68-1-15,-68 9 16,75-1 0,-14 23-16,74 1 15,-112 7-15,166 22 16,-53 1 0,-31 0-16,114 7 15,-30-15-15,8-15 16,67 8-1,-98-8-15,167 15 16,-167-7-16,212-1 16,-197-15-16,204 1 15,-203-9-15,165-7 16,-97-7 0,82-9-16,-7 1 15,-106-8-15,227 0 16,-288 16-1,258-9-15,-250 9 16,167-9-16,-152 16 16,83-7-16,-158 14 15,143 1 1,-234-8-16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0:04.3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11052 6381 0,'0'0'15,"0"0"1,0 0-16,-15 7 16,-7 8-16,-39 24 15,-22 6-15,15 16 16,-30 16 0,-23 7-16,-15 30 15,-23 24-15,-7-24 16,-1 31-16,-82 31 15,-8-24 1,-15 24-16,-53-39 16,15 1-16,-31 22 15,77-38 1,-46 61-16,53-38 16,7 31-16,-29-8 15,14 15 1,91-53-16,-98 91 15,106-99-15,-16 15 16,39-22-16,7-16 16,30-23-1,15-7-15,15 0 16,16-23-16,15-16 16,14-7-16,9-8 15,7 0 1,-1-7-16,9 0 15,7-8-15,0 0 16,0 0 0,0 0-16</inkml:trace>
  <inkml:trace contextRef="#ctx0" brushRef="#br0" timeOffset="747.99">5420 6106 0,'0'0'0,"0"-8"15,8-7-15,0 7 16,7 1-16,7-1 16,16 8-16,0 15 15,38 39 1,22 22-16,15 23 15,31 39-15,-1 14 16,-6-7 0,36 54-16,24-39 15,37 61-15,-52-53 16,75 61-16,-23-46 16,-7 23-1,53-7-15,-8 15 16,-76-39-16,54 1 15,-1-1 1,-52-15-16,37-22 16,-30-16-16,-15-23 15,-45-23-15,15-7 16,-23-15 0,-23-1-16,-22-15 15,-15-15-15,-24 0 16,-14-8-16,-15-7 15,0 0 1,-8-8-16,-8 0 16,1 0-16,-8 0 15,0 0 1,0 0-16,0 0 16,0 0-16,0 0 15,0 0-15,0 0 16,0 0-1,0 0-15,0 0 16,0 0-16,0 0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0:47.90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3462 4534 0,'0'0'0,"0"0"0,0 0 0,0 0 0,16 0 16,14 7-1,23 1-15,22-1 16,1-7-16,15 0 15,14 8-15,-6 0 16,-31-8 0,0 7-16,22-7 15,-6 0-15,-16 0 16,-15 0 0,-8 0-16,-7 0 15,-8 0-15,-7 0 16,-8 0-16,-8 0 15,1 0 1,-1 0-16,-7 0 16,0 0-16,0 0 15,0 0 1,0 0-16,0 0 16</inkml:trace>
  <inkml:trace contextRef="#ctx0" brushRef="#br0" timeOffset="5115.16">19028 8586 0,'0'0'15,"0"0"-15,0 0 16,0 0-16,0 0 15,0 0 1,0 0-16,0 0 16,0 0-16,8 0 15,-1 0-15,8 0 16,8-7 0,0 7-16,14 0 15,9-8-15,-1 8 16,-15 0-1,16-8-15,7 1 16,7-1-16,8 0 16,-7 8-1,-8 0-15,0-7 16,-1-1-16,1 1 16,0 7-16,-7 0 15,-1 0-15,-15 0 16,-7 0-1,0 0-15,-8 0 16,0 0-16,-8 0 16,1 0-1,0 0-15,-1 0 16,-7 0-16,0 0 16,0 0-16,8 0 15,-8 0 1,7-8-16,1 0 15,-8 8-15,7-7 16,1-1 0,-1 0-16,-7-7 15,8-8-15,-8 0 16,0-7 0,0-1-16,0 8 15,0 0-15,0 1 16,0-1-16,-8 0 15,1 0 1,7 0-16,0 8 16,0-1-16,-8-6 15,8 6-15,0 1 16,0 0 0,0 7-16,0 1 15,0 7-15,0 0 16,0 0-1,0 0-15,0 0 16,0 0-16,0-8 16,0 0-1,-7 1-15,-1-1 16,1 0-16,-8-7 16,-8 0-16,0 0 15,-7-1 1,-8-7-16,0 8 15,-7-8-15,-8 8 16,-7 0-16,-8 7 16,-8 0-1,15 1-15,16-1 16,0 1 0,-8 7-16,0 0 15,0 0-15,8 0 16,7 0-16,0 0 15,8 0 1,7 0-16,8 0 16,0 0-16,0 0 15,7 0-15,1 0 16,7 0 0,0 0-16,0 0 15,0 0-15,0 0 16,0 0-1,0 0-15,0 0 16,0 0-16,-8 7 16,1 1-16,-1-1 15,0 9 1,1 7-16,-1 15 16,1 0-16,-8 8 15,7-8-15,0-8 16,1-7-1,-1 8-15,8-8 16,0 0-16,0 0 16,0-1-1,0-6-15,0-1 16,0 0-16,0-7 16,0-1-16,0 1 15,0 0 1,0-8-16,0 0 15,0 0-15,0 0 16,0 0 0,0 7-16,0 1 15,-7 15-15,7-23 16</inkml:trace>
  <inkml:trace contextRef="#ctx0" brushRef="#br0" timeOffset="17604.43">19066 9311 0,'0'0'0,"0"0"15,0 0-15,0 0 16,0 0-16,0 0 16,0 0-1,0 0-15,7 0 16,9 0-16,6 0 15,24 0 1,7 0-16,-8 0 16,0 0-16,23 0 15,8-7-15,-1-1 16,-7 0 0,-22 1-16,-1-1 15,1 1-15,-9 7 16,-6-8-1,-9 8-15,-7 0 16,-7 0-16,0 0 16,-8 0-16,0 0 15,0 0 1,0 0-16,7-8 16,1 1-16,-1-16 15,-7-8 1,8-7-16,-1-8 15,1 8-15,-1-8 16,1 0-16,0-22 16,7-9-1,0 16-15,-8 16 16,1 6-16,-1 1 16,1 8-16,-8 7 15,0 8 1,0-1-16,0 1 15,0 7-15,0 1 16,0 7 0,0 0-16,0 0 15,0 0-15,0 0 16,0 0 0,0 0-16,0 0 15,-15-8-15,-8 1 16,-7 7-16,-15-8 15,-23 8 1,-8 0-16,-7 0 16,0 0-16,22 8 15,-7-8-15,0 0 16,0 0 0,8 0-16,7 0 15,15 0-15,8 0 16,-1 0-1,9 0-15,7 0 16,7 0-16,1 7 16,-1 1-16,0-1 15,8 16 1,0 23-16,8 23 16,7 7-16,-7-22 15,7 7 1,0 7-16,0-7 15,0 0-15,-7-7 16,-1-24-16,1-7 16,7 0-1,-15-23-15</inkml:trace>
  <inkml:trace contextRef="#ctx0" brushRef="#br0" timeOffset="28876.07">20049 7388 0,'0'0'0,"0"0"16,0 0-1,0 0-15,0 0 16,0 0-16,0 0 16,0 0-1,0 0-15,0 0 16,0 0-16,0 0 15,0 0-15,15 0 16,23 0-16,45 0 16,7 0-1,-6 0-15,44 8 16,-14 7-16,-31-7 16,7-1-1,62 1-15,-47-8 16,47 0-16,-9 0 15,-60 0-15,8 0 16,23-8 0,-16 1-16,-38-1 15,-14 0-15,-9 8 16,-6-7 0,-9-1-16,-7 8 15,1 0-15,-9 0 16,1-8-16,-1 1 15,-7-1 1,0-7-16,0 0 16,0-8-16,-7 0 15,-1 0 1,1 0-16,-9 0 16,9 8-16,-8 0 15,0-1 1,-8-7-16,8 0 15,-8 1-15,1 6 16,-1 1-16,0 0 16,0 0-1,1-1-15,-1 1 16,0 0-16,1 7 16,-1 0-1,0 1-15,-7-1 16,-15 1-16,-23-1 15,-8 0-15,1 8 16,-1 0 0,-45 0-16,8 8 15,37-8-15,-45 8 16,0-1-16,23 8 16,7-7-1,0 0-15,16-1 16,7 9-16,30-1 15,8-7 1,7 7-16,8 0 16,0 8-16,0 15 15,7 31 1,8 15-16,0-84 16</inkml:trace>
  <inkml:trace contextRef="#ctx0" brushRef="#br0" timeOffset="43038.66">10092 5648 0,'8'0'0,"37"-8"0,23 1 16,15 7-1,46-8-15,-16 8 16,1-8-16,82 1 15,-29-1-15,59 0 16,-59-7 0,97-8-16,31 8 15,-144 7-15,114-22 16,22 15-16,-105-8 16,82 0-1,39 15-15,-129-7 16,52 0-16,-29-1 15,-69 9 1,8-1-16,1 8 16,-32-8-16,-29 8 15,-16 0 1,-14 0-16,-16 0 16,-15 8-16,-15-8 15,-7 15-15,7-15 16</inkml:trace>
  <inkml:trace contextRef="#ctx0" brushRef="#br0" timeOffset="44672.29">4831 6144 0,'0'0'15,"0"0"-15,0 0 16,7 0-16,1 0 15,7 0-15,15 0 16,23-8 0,15 8-16,15 0 15,0 8-15,8 0 16,38 14 0,-39 1-16,16 0 15,45 0-15,-30-8 16,38 1-16,-8-16 15,-67 0 1,59 0-16,1-8 16,-38-7-16,7 7 15,-7 1-15,-38-1 16,-15 0 0,-8 1-16,1 7 15,-1 0-15,0 0 16,-14 0-1,-1 0-15,-8 0 16,1-8-16,-8 8 16,-7-8-16,-1 8 15,1-7 1,-1-1-16,1 0 16,0-7-16,-1 0 15,1 0 1,-1-8-16,-7 0 15,8-15-15,-8-16 16,0 1-16,0-1 16,0 16-1,-8 0-15,8 15 16,-7 0-16,-1 0 16,1 8-16,-1 0 15,0 7 1,1-7-16,-1 7 15,1 1-15,-1-1 16,-7-7-16,-8 7 16,1 1-1,-8-1-15,-1 0 16,-14 8-16,-16 0 16,-7 0-1,0-7-15,0-1 16,0 0-16,0 1 15,0-8-15,0-1 16,0 1 0,30 7-16,1-7 15,6 7-15,1 1 16,-8-1 0,8 1-16,0 7 15,7 0-15,0 0 16,8 0-16,0 0 15,0 0 1,0 7-16,7-7 16,1 8-16,-1-1 15,1 1-15,-1 7 16,1 1 0,-1 7-16,0 7 15,1 1-15,-1-1 16,1 8-1,-1 8-15,1 0 16,-1 0-16,8-8 16,-7-8-16,-1-7 15,0 0 1,8-8-16,-7 1 16,7-9-16,-8 1 15,8 7-15,0 0 16,0-15-1</inkml:trace>
  <inkml:trace contextRef="#ctx0" brushRef="#br0" timeOffset="56981.42">9427 8037 0,'0'0'0,"0"0"16,0 0-16,0 0 15,0 0-15</inkml:trace>
  <inkml:trace contextRef="#ctx0" brushRef="#br0" timeOffset="57637.44">8830 7960 0,'0'0'0,"0"0"15,0 0-15,0 0 16,0 0-16,0 0 15,7 0-15,16 0 16,22 0 0,24 0-16,14 0 15,-23 0-15,8-7 16,46 7 0,-1 0-16,-7-8 15,37 1-15,-14 7 16,-38-8-16,67 0 15,9 1 1,22-1-16,-38 0 16,38 1-16,0-9 15,15 16 1,-45 0-16,52 0 16,-29 0-16,14 8 15,-67-8-15,45 15 16,0 1-1,-8-9-15,-30 1 16,-38 0-16,76-1 16,-91 1-16,-15-8 15,1 0 1,-9 7-16,31 16 16,-91-23-16</inkml:trace>
  <inkml:trace contextRef="#ctx0" brushRef="#br0" timeOffset="61159.78">6335 8937 0,'0'0'0,"0"0"16,0 0-16,8 0 16,7 0-1,23-7-15,30-1 16,7 0-16,1 1 16,30-1-16,30 1 15,-53-1 1,8 0-16,52 1 15,-22 7-15,15 0 16,15 0 0,-60 0-16,30-8 15,23 0-15,-16-7 16,-7 0-16,8 0 16,-46-1-1,0 9-15,0-1 16,-7-7-16,-16 0 15,-14 7-15,-1 0 16,-15 1 0,-7-1-16,-8 8 15,0-8 1,-7 8-16,-8 0 16,0 0-16,0 0 15,0 8-15,0-8 16</inkml:trace>
  <inkml:trace contextRef="#ctx0" brushRef="#br0" timeOffset="63211.19">6638 9891 0,'30'-7'15,"83"-1"-15,-7 0 16,38 1 0,-1-1-16,16-7 15,45 0-15,-75 7 16,52-7-16,8 7 15,45 8 1,-90 0-16,106 8 16,-84-8-16,83 7 15,-105-7-15,90 0 16,-37-7 0,-38 14-16,30-7 15,-8 8-15,-7-8 16,-8 8-1,-45-8-15,23-8 16,-38 0-16,-23 1 16,0-1-16,-15 0 15,-15 1 1,-15-1-16,-16 1 16,1-1-16,-8 0 15,-7 8-15,-1 0 16,-7 0-1,0 0-15,0 0 16,0 0-16,0 0 16</inkml:trace>
  <inkml:trace contextRef="#ctx0" brushRef="#br0" timeOffset="69116.67">6086 10708 0,'0'0'0,"0"0"16,0 0-16,0 0 16,0 0-16,0 0 15,15 0 1,0 0-16,15 0 15,8 0-15,0 0 16,0-8-16,-8 1 16,8 7-1,30-8-15,15 8 16,0 0-16,-15 8 16,30-1-1,8 1-15,-15 0 16,-23-8-16,38 7 15,30-7-15,-30 0 16,22 0 0,16 8-16,-69-8 15,31 0-15,23 8 16,-16-1-16,8 1 16,15-1-1,-45-7-15,15 0 16,15 0-16,-8 0 15,-7-7 1,0-1-16,0 8 16,-31-7-16,-14-1 15,7 0-15,7 1 16,-7-1 0,-7 0-16,-8 1 15,-8-1-15,-7 0 16,0-7-16,-8 0 15,0-8 1,-7 0-16,-1 0 16,-6-7-16,-1 7 15,-8 0 1,1-8-16,-8 1 16,0-1-16,-8-7 15,1 0-15,-1-8 16,1 8-1,-9 0-15,-6 0 16,-1 7-16,-7 1 16,-8-1-16,-22 1 15,-16-1 1,0 8-16,8 8 16,-45 7-16,-23 8 15,7 8 1,-37 7-16,60-7 15,-37-1-15,-9 1 16,24 0-16,-23-1 16,22-7-1,31 8-15,-46-8 16,16 0-16,14 0 16,-37 0-1,45 0-15,-15 0 16,-7 0-16,22 8 15,0-1 1,0 9-16,8-9 16,30 1-16,30 7 15,-7 0-15,-1 8 16,1 0-16,7-8 16,8 1-1,7-1-15,8 0 16,0 0-16,0 1 15,0-1-15,0 8 16,7 7 0,-14 39-16,-9 30 15,31-99-15</inkml:trace>
  <inkml:trace contextRef="#ctx0" brushRef="#br0" timeOffset="132956.65">4732 8060 0,'0'0'15,"0"0"1,0 0-16,0 0 16,0 0-16,0-8 15,8 0-15,0-7 16,7 0-1,0-8-15,7 0 16,1 8-16,7 0 16,23-1-16,30 1 15,23 0 1,0 15-16,30 0 16,0 0-16,-30 0 15,53 0-15,-8 0 16,8 0-1,0-8-15,-23 8 16,68-8-16,0 1 16,-23 7-1,23 7-15,8 1 16,60 0-16,-98 7 16,61 0-1,-9 1-15,-44-1 16,67 8-16,-14-16 15,-31 9-15,60-1 16,-37-8 0,-15 9-16,75 7 15,-75-16-15,22-7 16,16-7-16,-46-1 16,30-7-1,-68-1-15,16-14 16,-23 15-16,-8-8 15,-53 8-15,8-1 16,7-7 0,-14 8-16,-16 0 15,-15 0-15,-8-1 16,-14 9 0,-16-1-16,-8 0 15,-6 8-15,-1 0 16,-8 0-16,-7 0 15,0 0 1,0 0-16,0 0 16</inkml:trace>
  <inkml:trace contextRef="#ctx0" brushRef="#br0" timeOffset="135190.01">9609 8624 0,'0'0'0,"-8"-7"0,-7-8 16,-15-24-16,-23-14 15,-8-16-15,1 1 16,7 14 0,-15-15-16,-8-7 15,-7-8-15,0 15 16,0 8-16,-16-7 16,-6 7-1,6 0-15,-22-8 16,-7 0-16,-16 8 15,-15 0-15,38 23 16,-7 0 0,-1 7-16,-22 8 15,15 16-15,-7 7 16,22 15-16,-31 16 16,1 7-1,0 23-15,-8 15 16,31 23-16,-31 8 15,8 0 1,0 15-16,30-23 16,30-15-16,8 31 15,15-8 1,0-8-16,7 23 16,8 0-16,15-15 15,1 23-15,6 7 16,1 16-16,0 15 15,22-39 1,1 24-16,7-31 16,15 8-16,0 22 15,8-37 1,15 38-16,7-24 16,8 9-16,22 53 15,-14-62-15,-1 47 16,16-24-1,30 9-15,0-1 16,7-23-16,31 24 16,-46-54-1,-7-24-15,52 32 16,-14-16-16,37 0 16,-15-22-16,-15-1 15,69 16 1,-54-24-16,53 1 15,-76-23-15,61 0 16,8-1 0,15 1-16,-69 8 15,69 14-15,-23-7 16,-8-22-16,-37-17 16,37 1-1,1 0-15,22-15 16,-60-8-16,45 0 15,7-8-15,1-7 16,-84 0 0,53-16-16,-37-7 15,-1-15-15,24-16 16,-69 23 0,0-7-16,8-16 15,7-15-15,-22-15 16,-8 0-16,-15-1 15,7-45 1,-15 16-16,-7-55 16,-15 24-16,-16-23 15,-14 7 1,-8-7-16,-8 0 16,-7 0-16,-8 0 15,0-8-15,-22 23 16,-23-23-1,-8 16-15,15 22 16,1 0-16,-77-53 16,31 16-1,-60-32-15,22 1 16,-52-8-16,-9 15 16,-67-15-1,-8 23-15,-30 8 0,0 22 16,-98 1-1,22 45-15,310 99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2:57.81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5035 10716 0,'0'0'16,"0"0"-16,7 0 0,780-61 16,-621 76-16,-7-8 15,-76 1-15,68 0 16,8-1-1,0-7-15,22 0 16,-75 0-16,98 0 16,-23 8-16,54 0 15,-122-8-15,84 0 16,-31 0 0,31 7-16,-76-14 15,45-1-15,-15 8 16,-22-8-1,22 1-15,-53 7 16,-7-8-16,15 8 16,-16 0-1,-14-8-15,-16 1 16,-7-1-16,-7 1 16,-9-1-16,-6 0 15,-9 1 1,1-1-16,-8 0 15,0 1-15,0-8 16,-7-1-16,0 1 16,-1 0-1,1-8-15,-8 0 16,0-8-16,-8-7 16,1-15-1,-9-8-15,1 7 16,0 1-16,0 15 15,7 0-15,-7 7 16,8 1 0,-8-9-16,7 9 15,-7-8-15,7 0 16,-7 7-16,0 0 16,0 9-1,0-1-15,0 0 16,-8 0-16,-7 0 15,-15 0 1,-16 0-16,8 8 16,-22 0-16,-54-1 15,1 9-15,-1-1 16,-30 8 0,38-8-16,-37 1 15,14-1-15,0 1 16,-7-1-16,38 0 15,-84-7 1,1 0-16,-16 0 16,68 7-16,-98 0 15,61 16 1,-31 0-16,61-1 16,-68 8-16,45 1 15,0-1-15,30-7 16,-14-1-1,14-7-15,23 0 16,0 0-16,30 8 16,1-8-1,-1 0-15,15 7 16,8 1-16,8 0 16,14-1-16,16 1 15,0 15 1,0 15-16,0 38 15,14 8-15,9 23 16,14 38-16,9-38 16,14 23-1,0 7-15,0-45 16,8 7-16,7 8 16,1-31-1,-8-38-15,-38-38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3:39.33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5156 5281 0,'45'-7'0,"114"-1"0,-23-7 0,1716-46 16,-1459 84-16,-143 0 15,90 7-15,-106 1 16,106-1 0,-90-7-16,98 8 15,-38-16-15,30-7 16,38 22-1,-91-7-15,68-8 16,-113 1-16,136 14 16,-128-15-16,105 1 15,-53 7 1,1-1-16,-16 1 16,-45-7-16,98 6 15,-90 1-15,-46-7 16,60 7-1,-29-8-15,-92 0 16,69 0-16,-38 1 16,0-1-1,-76-15-15,0 7 16,8-7-16,-23 8 16,-15 0-16,-22 7 15,-8 8 1,-8 7-16,-30-30 15</inkml:trace>
  <inkml:trace contextRef="#ctx0" brushRef="#br0" timeOffset="1984.76">6607 1671 0,'0'0'0,"0"0"16,0 0 0,0 0-16,-7 8 15,-8 7-15,-1 1 16,-6 7-1,-1 7-15,0 8 16,1 16-16,7 7 16,7 15-16,8 31 15,0 15-15,0 8 16,0 22 0,0-45-16,0 0 15,0-8-15,8-22 16,-1-24-1,-7-22-15,8-9 16,-1-6-16,1-9 16,-1 1-16,9 0 15,14-8 1,23-8-16,15-7 16,22-16-16,24 1 15,-23 7-15,7 0 16,30 0-1,-7 0-15,-15 8 16,0 7-16,-15 1 16,-23-1-1,-8 0-15,-7 1 16,-7-1-16,-1-7 16,-7-1-1,-1-6-15,-6-17 16,-1-14-16,-7 0 15,-8-8-15,-8-8 16,1-7 0,-8-31-16,0 15 15,0 16-15,-8-31 16,-7 8-16,0 22 16,0 16-1,-8 8-15,1 7 16,-1 8-16,-7 7 15,-8 1-15,-7 7 16,-31 0 0,-30 15-16,-68 24 15,-37 30-15,14-1 16,-45 9-16,8 22 16,90-7-1,-105 45-15,113-53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4:36.51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16828 7938 0,'-75'68'0,"-114"108"0,-76 68 0</inkml:trace>
  <inkml:trace contextRef="#ctx0" brushRef="#br0" timeOffset="384.48">15732 7502 0,'15'8'0,"91"76"16,60 61-16,16 23 16,-24 15-1,-21 16-15,6 14 16,1 9-16,-16-47 15,46 77-15,-68-76 16,45 53 0,8 7-16,7 24 15,-7 30-15,-91-176 16</inkml:trace>
  <inkml:trace contextRef="#ctx0" brushRef="#br0" timeOffset="23089.73">16775 5526 0,'0'0'16,"0"0"-16,-7 15 16,-8 16-16,-1 14 15,9 24 1,-1 15-16,8-8 16,0-7-16,8 0 15,-1 15 1,1 0-16,0 0 15,-1-16-15,1 16 16,-1 0-16,-7 0 16,-7-31-1,-1 1-15,1-8 16,-1 0-16,0-1 16,8-7-1,0-15-15,0 0 16,0-7-16,0-9 15,0-7-15,0 0 16</inkml:trace>
  <inkml:trace contextRef="#ctx0" brushRef="#br0" timeOffset="24038.45">16828 5014 0,'0'0'0,"15"0"16,46 16-1,37-1-15,-22-7 16,22-1-16,8-7 16,7-7-1,23-1-15,31-7 16,-47-1-16,62 1 15,-8-8 1,22 0-16,-52 8 16,45-15-16,-23-9 15,-30 9-15,-7-1 16,-31 8-16,-7 0 16,0 8-1,-8 8-15,-15 14 16,-23 1-16,-7 7 15,0 16 1,-8-1-16,-7 8 16,-1 8-16,-7 23 15,1 22 1,-16 1-16,0-8 16,0 23-16,0 0 15,7-23-15,1 0 16,7 7-1,0-7-15,0-15 16,8-8-16,-8 0 16,0-8-16,0-7 15,0-8 1,-7 0-16,-1-7 16,1-8-16,-8 0 15,0 0 1,-15 0-16,-8 7 15,-22 1-15,-23 7 16,-31 0 0,-29 0-16,15-7 15,-54-1-15,-14 8 16,-16 0-16,46 1 16,-61 6-1,38-6-15,-15-1 16,53-8-16,-22 16 15,6-8 1,31-7-16,31-1 16,-1-7-16,23-8 15,23 1-15,7-9 16,8-7 0,-1 0-16,31 0 15</inkml:trace>
  <inkml:trace contextRef="#ctx0" brushRef="#br0" timeOffset="24517.48">17244 6335 0,'0'0'0,"0"0"16,0 0-16,0-8 15,0-15-15,-8-30 16,8-16 0,0 0-16,0-15 15,0-7-15,8 15 16,7 7-1,0 8-15,0 7 16,8 16-16,0 8 16,-1 7-16,-7 8 15,8-1 1,0 1-16,0 7 16,-1 8-16,1 8 15,7 15 1,8 15-1,7 38-15,1 24 0,-1-9 16,-15-7 0,-7-23-16,-8-15 15,-7-15-15,-1-16 16,-7-15-16</inkml:trace>
  <inkml:trace contextRef="#ctx0" brushRef="#br0" timeOffset="24730.43">17456 6213 0,'0'0'16,"0"0"-16,0 0 16,22-8-1,16 0-15,30-15 16,-7 8-16,-8 0 15,-1 0 1,-21 7-16,-31 8 16</inkml:trace>
  <inkml:trace contextRef="#ctx0" brushRef="#br0" timeOffset="25081.44">18023 6190 0,'0'0'0,"0"0"15,0 0-15,0-8 16,0 0 0,0 1-16,7-8 15,1-1-15,-1 1 16,1 7-1,7-7-15,0 8 16,8-1-16,-1 8 16,9 8-16,-9 7 15,9 15 1,-1 1-16,-7 7 16,-1-7-16,1-9 15,-8-6 1,8-1-16,-1-7 15,-22-8-15</inkml:trace>
  <inkml:trace contextRef="#ctx0" brushRef="#br0" timeOffset="25549.58">18597 6159 0,'0'0'15,"0"0"-15,0 0 16,0 0-16,0 0 16,0 0-1,0 0-15,0 0 16,0 0-16,0 0 16,0-7-1,8-1-15,-1-7 16,1 7-16,-8 0 15,0 8-15,0 0 16,0 0 0,15 8-16,0 23 15,0 7-15,0-8 16,-7-7 0,-1-8-16,1-7 15,0 0-15,14-16 16,24-15-16,14-30 15,1-8 1,-16 15-16,-15 23 16,-7 8-16,0 15 15,-8 7-15,7 32 16,1 22 0,0 0-16,-16-16 15,-7-45-15</inkml:trace>
  <inkml:trace contextRef="#ctx0" brushRef="#br0" timeOffset="28087.84">17803 6755 0,'0'0'16,"0"0"0,0 0-16,0 0 15,0 0-15,0 0 16,0 0-1,0 0-15,0 0 16,0 0-16,0 0 16,0 22-16,0 32 15,0 37 1,8-7-16,-1 23 16,1 31-16,0-32 15,-8 17 1,7 37-16,-7-38 15,-7 38-15,-1-22 16,-7 30-16,7-8 16,1-8-1,14 39-15,1-53 16,15 45-16,-1-46 16,1 31-1,-8-46-15,-7-23 16,-1-30-16,-7-23 15,0-23-15,-7-8 16,-1-7 0,-7-8-16,-8-8 15,1-7-15,6 7 16,1 1 0,0-1-16,8 0 15,-1 8-15,8 0 16,0 0-16,-7-7 15,7 7 1,0 0-16,0 0 16,0 0-16,0 0 15,0 0 1,0 0-16,15 7 16,15 16-16,0 0 15,8 0 1,7-15-16,1-31 15,-9-99-15,-37 122 16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5:18.65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22332 11196 0,'0'0'16,"0"0"-16,0 0 16,0 0-16,7-7 15,16-1 1,15 1-16,15-16 16,0 0-16,15-8 15,15-15 1,15-22-16,-22 14 15,-23 1-15,7-16 16,8 8-16,8-15 16,-8 0-1,0-8-15,-15-16 16,-16-7-16,9-22 16,-23-9-1,7-7-15,-15 8 16,-15 0-16,0 7 15,-15 0-15,-8 8 16,0 23 0,-7 7-16,-23-7 15,-22 0-15,-16 0 16,23 7 0,-30-23-16,-54 9 15,24 14-15,-46 0 16,53 39-16,-38 0 15,-7 7 1,-8 23-16,0 8 16,68 15-16,-67 23 15,59-8-15,-7 8 16,15 0 0,16-1-16,44-6 15,16-1-15,15-7 16,0-1-1,7-7-15,8 0 16,0 0-16,0 0 16,30-7-16,23-1 15,15-7 1,-22 7-16,-1 0 16,-15 1-16,-7-1 15,-15 8 1,-1 0-16,-7 0 15,0 0-15,0 0 16,0 0 0,0 0-16,0 0 15,0 8-15,0 7 16,0-15-16</inkml:trace>
  <inkml:trace contextRef="#ctx0" brushRef="#br0" timeOffset="1020.24">16299 7846 0,'0'0'0,"-8"-8"16,-7 1-1,-7-1-15,-16 0 16,-23 1-16,-37 7 16,-15 23-1,-1 7-15,-44 47 16,21 14-16,24 1 15,-8 22-15,23 24 16,37-24 0,8 46-16,31-30 15,7 15-15,7 23 16,8-46 0,15 38-16,15-22 15,8-16-15,30 23 16,-7-38-1,22 7-15,15 16 16,16-8-16,-16-38 16,15 0-16,61 8 15,-45-31 1,29-8-16,-52-30 16,23-15-16,-16-8 15,-15-8-15,-22 0 16,-23 1-1,-15-1-15,-8 0 16,-7 1-16,-8 7 16,-8 0-16,-7 0 15,0 0 1,0 0-16,0 0 16,-7 0-16,-8 7 15,0 1 1,-1 0-16,9-8 15,7 0-15,0 0 16,0 0 0,23 0-16,52-8 15,8 0-15,-37 16 16,-16 7 0,-7 46-16,-23-61 15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6:43.72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3357 5892 0,'0'0'0,"15"0"0,7-8 15,674 16-15,-575 23 16,7 7-16,-22-15 16,8 0-16,-1-1 15,-15 1 1,-7 0-16,22-7 15,8-1-15,-15-8 16,8-7-16,7 0 16,-38 0-1,23-7-15,14-1 16,-14 1-16,0-9 16,-8 9-16,-14-1 15,-16 0 1,-23 1-16,-22-1 15,7 0-15,15 1 16,1-8 0,7-8-16,22-31 15,1-22-15,-8 7 16,0-15-16,7-23 16,-7 8-1,-22 15-15,-1 0 16,-7-15-16,-8 7 15,-15 31 1,0 0-16,1 0 16,-9 8-16,-7 7 15,-7 8-15,-1 7 16,-15 1 0,-30-8-16,-45 7 15,-46 16-15,-29 7 16,37 16-16,-69 22 15,-14 9 1,0 14-16,0 8 16,-8-7-16,0-1 15,38 8-15,-53 8 16,61-8 0,7 0-16,30-8 15,1 16-15,7 30 16,7 31-1,-7 91-15,45 31 16,46-115-16</inkml:trace>
  <inkml:trace contextRef="#ctx0" brushRef="#br0" timeOffset="6582.13">14779 8266 0,'0'0'16,"0"0"-16,0 0 16,0 0-16,0 0 15,23-8 1,38-15-16,52-46 16,152-98-16,29-9 15,-188 107 1</inkml:trace>
  <inkml:trace contextRef="#ctx0" brushRef="#br0" timeOffset="11621">4596 9876 0,'0'0'15,"0"0"-15,0 0 16,0 0-16,0 0 16,0 0-16,0 0 15,0 0 1,0 0-16,8-8 16,-1 1-16,16 7 15,15 0-15,15 0 16,0 0-1,7 7-15,16 1 16,7 0-16,15-8 16,8 0-1,0 0-15,7 7 16,-7 1-16,15 7 16,8-7-1,37 7-15,0 0 16,-52-7-16,60 7 15,15-7-15,-8 0 16,-15-1 0,-7 1-16,15-1 15,15 9-15,0-1 16,-23 8-16,46 0 16,15 7-1,-61 8-15,91 16 16,-68-16-16,45 0 15,-60-7 1,38-8-16,30 0 16,-106-8-16,106 8 15,-46 0-15,31-8 16,-76 0-16,54 0 16,-16-7-1,-8 0-15,-15-8 16,16-8-16,-16 0 15,8 1 1,-76 7-16,31-8 16,-16 8-16,-7 0 15,-23 0-15,0 0 16,-15-8 0,-7 8-16,-16-7 15,-15 7-15,-7 0 16,0 0-1,7-8-15,-7 8 16,-1-7-16,-7 7 16,1 0-1,-9 0-15,8-8 16,-7 0-16,-1 1 16,9-1-16,14-15 15,-8 0 1,1-15-16,-8-8 15,0 1-15,-7-1 16,7 0-16,0 0 16,0-15-1,0-8-15,1 1 16,-9 7-16,1 7 16,7-14-1,0-1-15,-8 0 16,1 8-16,0 8 15,-1 7 1,1 8-16,-1-8 16,1 8-16,-1-8 15,1 0-15,-1 0 16,-7 8 0,0 8-16,0-1 15,-7 1-15,-1-1 16,-7 1-16,0-9 15,-8 1 1,-7 0-16,-45-8 16,7 8-16,7 8 15,-22-9 1,-38 1-16,-30 8 16,-16-1-16,16 8 15,-15-7-15,-46-1 16,-75-7-1,113 15-15,-98-15 16,0 15-16,68 8 16,-84 7-16,-14 1 15,15 14 1,-23 1-16,68 7 16,-68 16-16,0-8 15,-15 7 1,38-7-16,67 0 15,-74-8-15,29-7 16,46-8-16,-69-8 16,69 16-1,30-8-15,-15 0 16,0 7-16,60 1 16,16 0-1,-8 7-15,30 0 16,0 1-16,15-1 15,16 0-15,22 0 16,8 1 0,14-1-16,1 15 15,7 9-15,8-1 16,0 23-16,-8 23 16,8 45-1,8-22-15,-1 8 16,1 37-16,-1-22 15,16 61 1,-8-31-16</inkml:trace>
  <inkml:trace contextRef="#ctx0" brushRef="#br0" timeOffset="15350.68">5005 11532 0,'7'0'0,"31"-7"16,22-9-16,8 1 15,16 7 1,14-7-16,8 0 15,-38 7-15,23 1 16,45-1 0,-23 0-16,31 1 15,22-8-15,-83 7 16,99 0-16,-39 8 16,54 0-1,-39 0-15,47-7 16,-9 14-16,76 1 15,-105 0 1,82-8-16,46 7 16,-106 8-16,98 1 15,-22 7-15,-31-8 16,91 0 0,-113 0-16,98-7 15,-8 7-15,-128 1 16,121-9-16,-30 1 15,-84-1 1,91 16-16,-22-15 16,-92 0-16,137 7 15,-106-8 1,-7 1-16,82 0 16,-150-8-16,112 7 15,-112 1-15,52 0 16,0-1-1,-52 1-15,37 7 16,-45-15-16,-53 8 16,15-8-1,7 0-15,-14 0 16,-16 0-16,-7 0 16,-15 0-16,-1 0 15,1-8 1,-8 1-16,0-1 15,0-7-15,1-1 16,-9-7 0,1-7-16,-8-8 15,-8-8-15,1-7 16,-9-8-16,1-8 16,0 8-1,0 0-15,0 7 16,-8-30-16,8 8 15,0 7 1,0 8-16,0 0 16,7-7-16,1-1 15,-8 0-15,7 16 16,0 7 0,1 15-16,-1-7 15,1 8-15,-1 7 16,1 0-1,-1 0-15,1 0 16,-1 0-16,-7 0 16,-8 0-16,-30-7 15,-15-1 1,-7 8-16,-16 1 16,-22 6-16,-16 1 15,53 7 1,-113-7-16,76 8 15,0 7-15,-107-8 16,92 8 0,-76-8-16,0 1 15,-16 7-15,1 7 16,-30-7-16,-16 0 16,53 8-16,-30 0 15,-7-1 1,30 8-16,-53-7 15,30 7-15,22-7 16,-21 0 0,-24-1-16,68-7 15,-37 8-15,-15-16 16,67-7-16,-30 0 16,1-1-1,52 1-15,-22 0 16,-1 0-16,16-1 15,0 1-15,52 0 16,-67 0 0,22 7-16,-7-7 15,45 7-15,15-7 16,-38 7 0,16 1-16,22-1 15,0 8-15,0-8 16,38 1-16,-7 7 15,-1 0 1,-15 0-16,23 0 16,8 0-16,7 7 15,0 1 1,0 0-16,8-1 16,-1 8-16,8 1 15,8-1-15,0 0 16,7 0-1,8 1-15,0-1 16,0 8-16,0 15 16,0 15-1,0 16-15,7-8 16,0 31-16,1 22 16,7-30-16,0 23 15,0 53 1,0-22-16,-8 22 15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7:13.018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1" timeString="2020-08-11T18:37:22.575"/>
    </inkml:context>
  </inkml:definitions>
  <inkml:trace contextRef="#ctx0" brushRef="#br0">5058 7876 0,'0'0'16,"0"0"-16,0 0 15,0 23 1,-8 23-16,0 23 15,1 0-15,-1 14 16,1 24-16,-8 15 16,-1-15-1,-14 61-15,8-53 16,6 37-16,-6 9 16,-1-55-16,0 17 15,1-9 1,7-45-16,7-16 15,0-15-15,1-7 16,-1-8-16,8-8 16,0-7-1,0-1-15,0-7 16,8 8 0,7 0-16,8-1 15,22 1-15,23-1 16,38 1-16,7 7 15,16 8-15,37 8 16,-52-1 0,52 16-16,-38-8 15,61 8-15,-53-15 16,-22-1 0,37 1-16,-15-8 15,-15-16-15,-7 1 16,-9-8-16,-37 0 15,16 0 1,-1-8-16,0 1 16,-8-1-16,1 0 15,7-7 1,-15-8-16,-7 0 16,-1-7-16,-7-16 15,0-15-15,15-16 16,8-14-1,-1-16-15,-7 8 16,-7-8-16,22-38 16,8-8-16,-8 24 15,-23 14 1,-22 31-16,0 8 16,-8 7-16,0 0 15,-14 8-15,-1 16 16,-8-1-1,-7 8-15,-15-1 16,0 1-16,-8-7 16,-30-9-1,-45-7-15,-8 15 16,-37 0-16,-24 16 16,24 15-16,-92 7 15,16 8 1,15 15-16,-121 16 15,38-8-15,67 0 16,-105 0 0,53-1-16,-98 1 15,-1 15-15,258-30 16</inkml:trace>
  <inkml:trace contextRef="#ctx1" brushRef="#br0">4921 8176 0</inkml:trace>
  <inkml:trace contextRef="#ctx0" brushRef="#br0" timeOffset="10937.53">15755 8472 0,'0'-8'15,"-8"-22"1,1-1-16,-1 8 15,8 8-15,0 7 16,0 1-16,0 7 16,0 0-1,0 0-15,0 15 16,8 38-16,7 24 16,7 68-1,-7-16-15,8-6 16,0 29-16,-8-45 15,-8 0-15,-7 0 16,0-16 0,0-22-16,0-23 15,0 0-15,8-16 16,0 1-16,14-1 16,24 16-1,22 0-15,30 7 16,30 8-16,-14-23 15,37 1 1,8 6-16,7-6 16,31-9-16,-54-7 15,61-8 1,-22-22-16,7-16 16,-53 0-16,38-15 15,-31 7-15,16-7 16,-23-15-1,-7-1-15,22-7 16,-38 15-16,-14 8 16,-9 0-1,-22 7-15,-15 1 16,-15-16-16,0-7 16,-8-16-16,-15-7 15,8-62 1,-15 8-16,-8 54 15,0-8-15,-8 8 16,0 0 0,1 22-16,-1 16 15,-7 7-15,0 1 16,-8-1-16,-14 1 16,-31-16-1,-23 0-15,-68-7 16,31 22-16,-84-7 15,15 23 1,-67-8-16,52 31 16,-60-8-16,7 7 15,54 9-15,-92 6 16,84 9 0,-68 7-16,45-7 15,-8 14-15,-120 39 16,257-61-1</inkml:trace>
  <inkml:trace contextRef="#ctx0" brushRef="#br0" timeOffset="16743.59">7560 5037 0,'7'0'16,"46"-15"-16,8-8 15,60-15-15,68-15 16,-15 14 0,22-6-16,-82 14 15,37 0-15,-45 16 16,7 8-16,38 7 16,-45 22-1,23 17-15,22 14 16,-38-7-16,16 0 15,-8-8-15,-38 0 16,-38-15 0,0 0-16,-7-8 15,-38-15-15</inkml:trace>
  <inkml:trace contextRef="#ctx0" brushRef="#br0" timeOffset="17735.79">9752 4908 0,'0'0'0,"8"0"16,14 0-1,16 0-15,8 0 16,37-8-16,75-23 15,-6-7-15,37-23 16,-106 38-16,-23 16 16,-7 14-1,30 8-15,23 8 16,0 8-16,53 15 16,-31-8-1,1 0-15,98 8 16,-53-16-16,30-7 15,-53-15-15,30 7 16,-37-7 0,-38 7-16,-106-15 15</inkml:trace>
  <inkml:trace contextRef="#ctx0" brushRef="#br0" timeOffset="18620.52">14039 5144 0,'30'0'16,"61"15"-1,45-7-15,75 7 16,-37-7-16,-8 0 16,-67-8-1,75 7-15,-31-7 16,46-7-16,-45-9 15,0 9-15,60-16 16,-23-8-16,23 1 16,68-1-1,-128 16-15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00:19.30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4982 12067 0,'0'0'0,"0"0"0,0 0 15,454-123-15,-379 116 0,1-1 16,7 1 0,8 7-16,-8-8 15,0 0-15,8 1 16,7-1-16,-15 0 16,-22 1-1,22-1-15,23 0 16,-1 8-16,-6 0 15,14 0 1,16 0-16,-54 0 16,39 8-16,7-8 15,-8 8 1,-7-1-16,0-7 16,-1 0-16,-21 8 15,6 0-15,16-8 16,15 7-1,-8-7-15,1 8 16,-8-8-16,0 8 16,7-8-16,0 0 15,-7 0 1,15 0-16,-7 0 16,-16 0-16,30 0 15,1 0-15,14 7 16,16 1-1,-23-1-15,8 1 16,7 7-16,0 1 16,8 6-1,-38-6-15,15 7 16,8 0-16,-16-8 16,1 8-16,7-8 15,-30-7 1,22-1-16,-7 1 15,0-1-15,8 1 16,-8 7-16,-38-7 16,38 0-1,-15 7-15,-23-7 16,-15-1-16,-15 1 16,0-1-1,-8 1-15,-15 0 16,-7-8-16,-8 0 15,0 0 1,-7 0-16,-8 0 16,0 0-16,0 0 15,0 0-15,0 0 16,0 0 0,0 0-16,0 0 15,0 0-15</inkml:trace>
  <inkml:trace contextRef="#ctx0" brushRef="#br0" timeOffset="37434.91">5005 9441 0,'0'0'0,"0"0"16,0 0-16,7-8 0,1 1 15,-1-1-15,8 8 16,1 0-16,6-7 16,1 7-1,0 0-15,-1 0 16,8 0-16,8 0 16,0-8-16,15 0 15,0 1 1,7-1-16,1 0 15,-16 1-15,1-1 16,14 0-16,8-7 16,0 0-1,-7 7-15,-1-7 16,8 0-16,0 7 16,8-7-1,-1 0-15,-22-1 16,-7 1-16,7 0 15,15 0-15,7-1 16,-7 1 0,0 0-16,-15 7 15,15 0-15,-7 1 16,7 7-16,-15 0 16,0 0-1,-16 0-15,9 7 16,7 1-1,7 0-15,-7-1 16,0 1-16,0 0 16,7-1-16,8 1 15,0 0 1,0-1-16,1 1 16,-24-1-16,15 1 15,1 0-15,7-1 16,7-7-1,-6 8-15,-1 0 16,0-8-16,15 0 16,0 0-1,-15-8-15,0 0 16,30 1-16,1 7 16,-9-8-16,9 8 15,6 0 1,1 0-16,-38-8 15,31 1-15,14-1 16,-7 1-16,0-9 16,37 1-1,-37 0-15,-23 7 16,38 0-16,8 1 16,-16-1-16,23-7 15,-7 7 1,-23-7-16,22 7 15,1 1-15,-1-8 16,8 7 0,-30 0-16,0 8 15,15 0-15,-8 0 16,1 0-16,-1 0 16,0 8-1,-29-8-15,6 8 16,24 7-16,-1 0 15,-7 0-15,0 1 16,0-1 0,-31 0-16,1 0 15,52 16-15,-52-16 16,-8 0-16,-15-7 16,15 7-1,53 8-15,-23-7 16,-37-9-1,22 1-15,23 7 16,-8 0-16,-7 1 16,22-1-16,0-8 15,-29 1 1,6 7-16,31 1 16,0-9-16,-15-7 15,23 8-15,-9-8 16,-21 8-1,14-8-15,8 0 16,0 0-16,8 0 16,-8 0-1,-16 0-15,9 0 16,14 0-16,-7 7 16,0 1-16,-7 7 15,-31-7 1,15-1-16,-7 9 15,-1-9-15,-6 1 16,-16-8 0,-15 0-16,0 0 15,-16 0-15,-6 0 16,-9 0-16,-7 0 16,0 0-1,-7 0-15,0 0 16,-8 0-16,0 0 15,0 0 1,0 0-16,0 0 16,0 0-16,0 0 15,0 0-15,0 0 16,0 0 0,0 0-16,0 0 15,0 0-15,0 0 16,0 0-1,0 0-15,0 0 16,0 0-16,0 0 16,0 0-1,0 0-15,0 0 16,0 0-16,0 0 16,0 0-16,0 0 15,0 0-15,0 0 16,0 0-1,0 0-15,0 0 16,7-8-16,-7 8 16</inkml:trace>
  <inkml:trace contextRef="#ctx0" brushRef="#br0" timeOffset="40273.01">5103 10891 0,'0'0'16,"0"0"-16,0 0 15,0 0 1,0 0-16,0 0 16,0 0-16,0 0 15,0 0-15,0 0 16,7-7 0,1-1-16,0 8 15,7-8-15,0 8 16,0 0-16,8 0 15,7 0 1,0 0-16,15 0 16,1 8-16,-1-8 15,8 0-15,-8 0 16,-7 0 0,0 0-16,15 0 15,15 0-15,15 0 16,-15 0-1,0 8-15,15-8 16,8 7-16,-8-7 16,-15 8-16,-15-8 15,30 0 1,8 0-16,-8 7 16,0-7-16,8 0 15,15 0-15,-8 0 16,-22 0-1,22-7-15,23-1 16,-15 1-16,7-1 16,8 0-1,-15-7-15,-8 7 16,8 1-16,15-1 16,-7 0-16,14 8 15,-7 0 1,-30-7-16,30 7 15,0-8-15,-8 8 16,23 0 0,-15-7-16,-38-1 15,16 8-15,14 0 16,0-8 0,8 8-16,15 0 15,-30 0-15,0 0 16,38-7-16,-1-1 15,-14 0 1,7 1-16,-30-1 16,15 1-16,15-1 15,-15 0-15,22 1 16,-7 7 0,-30-8-16,38 8 15,0 0-15,-8 0 16,7 0-16,-37 0 15,30 0 1,15 8-16,-15-8 16,8 7-16,-31-7 15,8 0-15,68 8 16,-83-8 0,61-15-16,-31 15 15,-15-16-15,37 16 16,-6-7-1,-9-9-15,-7 9 16,-22-8-16,37 7 16,-7 0-1,-1 1-15,-7 7 16,-30-8-16,15 8 16,15 0-16,-7 8 15,-24-8 1,16 7-16,-22 1 15,-9 7-15,16-7 16,0-1 0,-8-7-16,-7 0 15,0 0-15,-8 0 16,-15 0-16,8 0 16,-8 0-1,0 0-15,-15 0 16,-8 0-16,-7 0 15,0 0 1,-8 0-16,0-7 16,-7-1-16,-1 8 15,-6 0-15,-1-7 16,-8-1 0,1 0-16,-1 8 15,1 0-15,-1-7 16,-7 7-1,0 0-15,0 0 16,0 0-16,0 0 16,0 0-16,0 0 15,0 0 1,0 0-16,0 0 16,0 0-16,0 0 15,0 0 1,0 0-16,0 0 15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8:35.2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13509 4923 0,'0'0'16,"0"0"-16,8 23 16,0 15-16,7 31 15,-8-1-15,1-7 16,-8 8 0,0 0-16,-8 15 15,1-16-15,-1-14 16,1-8-16,-1-8 15,0-8 1,1 8-16,-1-7 16,1-8-16,-1 0 15,1 0 1,7-8-16,0-8 16,0 1-16,-16 0 15,1-1-15,8 1 16,-1-8-1,-7 0-15,0 0 16,0-8-16,0 1 16,-8-1-1,0 0-15,8 1 16,-7-8-16,-9 7 16,1 0-16,0 1 15,-15-1 1,7 0-16,15 1 15,0-1-15,8 1 16,8 7 0,-1-8-16,1 0 15,-1 1-15,8-9 16,-8-7-16,1-22 16,-1-1-1,1-8-15,7 1 16,0 0-16,30-8 15,-15 7 1,-7 1-16,-16 15 16,1 7-16,-1 8 15,0 8-15,-7 0 16,15 15 0</inkml:trace>
  <inkml:trace contextRef="#ctx0" brushRef="#br0" timeOffset="2210.35">13404 5480 0,'0'0'15,"-8"8"-15,-7-1 16,0 8 0,0 1-16,-8 7 15,0 0-15,8-1 16,0 1-16,-8 0 16,-7 8-1,0-1-15,-38 31 16,0-7-16,7 7 15,16-15 1,-16 22-16,-14 24 16,-16 7-16,0-7 15,-7-1-15,-23 31 16,0 8 0,38-38-16,-53 60 15,0-14-15,30-39 16,-53 69-1,31-46-15,30 8 16,-39 45-16,17-37 16,-17 22-16,9-15 15,15-8 1,22 1-16,-15-24 16,-7 31-16,-1-23 15,1 0 1,-8 8-16,38-23 15,0-15-15,-31 37 16,8-7-16,23-38 16,-8 16-1,-7 14-15,15-22 16,30-24-16,-7 9 16,-8 7-16,7-8 15,1-7 1,7-16-16,7 1 15,1-1-15,0 8 16,-1 0-16,8-15 16,8-8-1,-8 0-15,1 0 16,6-7-16,9-8 16,7-8-1,7-7-15,0-1 16,1 1-16,7-8 15,0 0-15,0 0 16,0 0 0,0 0-16,0 0 15,0 0-15,0 0 16,0 0-16,0 0 16,0 0-1,0-8-15,0-7 16,0-8-16,7-7 15,1-1-15,0-7 16,-1 0 0,1 0-16,-8-1 15,7 9-15,1-1 16,-1 8 0,-7 1-16,0-1 15,0 0-15,0 8 16,0 7-1,0 0-15,0 8 16,8 8-16,22 22 16,31 85-16,-8-8 15,-1-23 1,-6 7-16,-16-37 16,-7-16-16,-8-15 15,0-8-15,-7-7 16,-1-1-1,1 1-15,-8-8 16,0 0-16,0 0 16,0 0-1,7-8-15,1 1 16,-1-9-16,8-6 16,1-1-16,-9 0 15,1 0 1,-1 8-16,1-8 15,-1 7-15,-7 9 16,0-1-16,0 1 16,0 7-1,0 0-15,0 0 16,-15 0-16,-7 7 16,-16 1-1,0 7-15,-7 0 16,-8 8-16,-15 8 15,0 7-15,0-8 16,7-7 0,61-23-16</inkml:trace>
  <inkml:trace contextRef="#ctx0" brushRef="#br0" timeOffset="3638.44">8422 10113 0,'0'0'0,"0"0"0,0 0 16,0 0-16,-8 23 15,1 15 1,-9 15-16,1 8 16,-7 16-16,-1 14 15,0 8 1,8-15-16,0 23 15,0 8-15,7-9 16,1-6-16,-8 7 16,7-1-1,1-29-15,-1-16 16,0-8-16,1-7 16,7-8-16,0-15 15,0 0 1,0-15-16,0-1 15,0 1-15,0-1 16,0 1 0,7 7-16,9-7 15,14 0-15,0-1 16,8 1-16,0 0 16,-1-8-1,-6 0-15,-9 0 16,1 0-16,0 0 15,-1 0-15,1 0 16,7-8 0,1 0-16,-1 1 15,0-1-15,8-7 16,0-8 0,-8 0-16,-7 0 15,7-7-15,8-24 16,-1-37-1,1-1-15,-8 8 16,-7-15-16,0-16 16,-1 16-16,-6 23 15,-9-1 1,-7 1-16,0 7 16,-7 16-16,-1 15 15,0 7-15,-7 8 16,-7 0-1,-16 8-15,-23 0 16,-44 15-16,14 15 16,0 16-1,-22 22-15,-8 24 16,22-9-16,-22 31 16,121-99-16</inkml:trace>
  <inkml:trace contextRef="#ctx0" brushRef="#br0" timeOffset="8594.44">9336 10685 0,'0'0'15,"0"0"-15,-7 8 16,7-8-16,-8 7 16,8-7-16,0 0 15,-7 0 1,-1 0-16,1-7 15,-9-47-15,-6-37 16,7-16 0,7-84-16,1 61 15,14-68-15,-14 53 16,14-54-16,-7 54 16,8-30-1,-16 7-15,8 46 16,8-46-16,-16 61 15,8-15-15,0-15 16,0 30 0,0 0-16,-7 0 15,-1 38-15,0 24 16,1 22 0,-1 7-16,1 16 15,-16 8-15,-22 30 16,-1 16-16,9-1 15,6-15 1,16-23-16,8 1 16,-1-9-16,8-7 15,0 0 1,23-7-16,15-9 16,-1-6-16,-14 6 15,-8 9-15,-7-1 16,-8 8-1,0 0-15,-15 15 16,-16 16-16,-6-1 16,37-30-16</inkml:trace>
  <inkml:trace contextRef="#ctx0" brushRef="#br0" timeOffset="9390.42">8928 11341 0,'8'-22'16,"45"-55"-1,30-68-15,-8-38 16,-14 0-16,-1-31 16,-14-22-16,29-24 15,-14-7 1,-1-15-16,1-16 16,-23 8-16,14-23 15,16-30-15,-7 53 16,-16-23-1,1 0-15,-24 23 16,1 15-16,-15 8 16,-1 0-16,8 30 15,-7 54 1,-1-23-16,-7 61 16,8 0-16,0 30 15,-1 39 1,-7 7-16,0 16 15,0 15-15,0 7 16,0 1-16,-7 7 16,7 7-1,-8 1-15,-7 0 16,-15 0-16,-16 15 16,-7 7-16,-7 9 15,-1-1 1,1 8-16,-31 15 15,-15 8-15,38-16 16,-22 24 0,-16 14-16,0-7 15,30-15-15,23-8 16,23-7 0,15 15-16,15-46 15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8:28.09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5178 6075 0,'0'0'0,"16"0"16,6 0-16,492-15 0,-400 15 16,-24 0-16,9 0 15,-1 0-15,-15-8 16,-15 8-1,38 0-15,15 0 16,-8 0-16,16 0 16,7 0-16,-45 0 15,30 0 1,15 0-16,-15 0 16,30 8-16,-15-8 15,-30 0 1,45 0-16,-7 0 15,7 0-15,-8 0 16,-37 0-16,61 0 16,-16 0-1,8 0-15,7 0 16,-60 0-16,60 8 16,-22-1-1,22 9-15,-30-16 16,-23 7-16,39 1 15,-9-1-15,-14-7 16,-1 8 0,-22-8-16,0 8 15,7-8-15,8 7 16,-15-7-16,0 8 16,-8 0-1,-30-8-15,8 7 16,0 1-16,-8-1 15,0 1 1,-15 0-16,-8-1 16,-7 1-16,-8 0 15,-7-8-15,-8 0 16,0 0 0,-8 0-16,1 0 15,0 0-15,-1 7 16,1 1-16,-1 0 15,-7-8 1</inkml:trace>
  <inkml:trace contextRef="#ctx0" brushRef="#br0" timeOffset="36676.22">7091 9281 0,'0'0'0,"0"0"16,0 0-16,0 0 16,0 0-16,0 0 15,0 0-15,0 0 16,0 0 0,0 0-16,8-8 15,7 1-15,15-9 16,23 9-1,7-1-15,-7 0 16,15 8-16,16 0 16,14 0-1,-7 0-15,-23-7 16,30-1-16,38-7 16,-23 0-16,23-1 15,8 1-15,-38 0 16,45 7-1,-15 8-15,15-8 16,23 1-16,-53-1 16,61 1-1,-31-1-15,30 0 16,-45 1-16,23-1 16,15 0-16,-8 1 15,1-1 1,-24 16-16,39-1 15,-31 9-15,30-1 16,-52 0-16,37 8 16,-15-8-1,-7 1-15,7-1 16,-45 0-16,15-7 16,7-1-1,-7 1-15,-15-8 16,-7 15-16,-1-7 15,-30 0-15,-8-1 16,-7 1 0,30 0-16,-30-8 15,-22 7-15,-9-7 16,-7 0-16,0 0 16,-7 0-1,0 0-15,-8 0 16,0 0-16,0 0 15,0 0 1,0 0-16,0 0 16,0 0-16,0 0 15,0 0 1,0 0-16,0 0 16,0 0-16,0 0 15,0 0-15,0 0 16,0 0-1,0 0-15,0 0 16,0 0-16,0 0 16,0 0-16,0 0 15,0 0 1,0 0-16</inkml:trace>
  <inkml:trace contextRef="#ctx0" brushRef="#br0" timeOffset="37893.73">13502 9380 0,'0'0'0,"23"-8"15,37 1-15,69-1 16,-1 0-1,53 8-15,-67 0 16,-8 0-16,52 8 16,-21-8-16,21-8 15,-14 1-15,-53-1 16,52 8 0,-22 0-16,-15-7 15,-8 7-15,-22 0 16,-23 0-1,-8 0-15,-15 0 16,-7 0-16,-8 0 16,0 0-16,-7 0 15,0 0 1,-1 0-16,-7 0 16,0 0-16,0 0 15,8 0 1,-8 0-16,0 0 15,0 0-15,0 0 16,0 0-16,0 0 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39:56.3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6320 7273 0,'0'0'0,"0"0"0,0 0 0,-30 451 16,30-253-16,0-53 16,0 31-16,-8 7 15,8-23 1,-7 1-16,-8-39 16,-1 38-16,1-53 15,0-16-15,8-7 16,-1 0-1,0-30-15,1-16 16,7-23-16,0-15 16</inkml:trace>
  <inkml:trace contextRef="#ctx0" brushRef="#br0" timeOffset="1038.29">6260 7327 0,'0'0'16,"0"0"-16,0 0 16,0 0-16,7-8 15,8 8-15,15-7 16,16-1-1,22 0-15,23 1 16,22-1-16,31 8 16,14 0-16,1 0 15,30 8 1,23-8-16,-23 0 16,38 0-16,7-16 15,8 1 1,-8 8-16,53-9 15,-45 1-15,68-8 16,15 16 0,-60 14-16,83-7 15,-53 8-15,30-1 16,-53-7-16,38 8 16,0 0-16,-61-16 15,99-15 1,-106 8-16,98 0 15,0-1-15,-68 9 16,69-1 0,-115 0-16,122 8 15,-83-7-15,-16-1 16,16 1-16,-38-1 16,-1 8-1,-29-8-15,37 16 16,-113-8-16,61 15 15,-39-7 1,-29-1-16,-16 9 16,-22-1-16,-23 8 15,-8 7-15,-7 16 16,-8 8 0,-7 7-16,-8 7 15,-15 32-15,-8 6 16,1-29-1,-9-1-15,-14 16 16,-8-1-16,8-22 16,0-16-16,0-7 15,-1 8 1,9-9-16,-1-6 16,0-9-16,8-7 15,0 0 1,-7 0-16,-9 0 15,-14 7-15,-16 1 16,-14 7 0,14-8-16,16 1 15,-23 15-15,-30 7 16,98-53-16</inkml:trace>
  <inkml:trace contextRef="#ctx0" brushRef="#br0" timeOffset="1854.99">6758 9464 0,'38'-8'15,"91"-7"-15,45 0 16,37 0-16,92-8 16,-107 0-1,152-8-15,-23 1 16,53-1-16,-53 8 16,106 8-16,-129 7 15,182-7 1,-143 23-16,165-1 15,-181-7-15,166 8 16,-113 0 0,76-8-16,-15 0 15,-31 0-15,45-8 16,-143 8 0,61-8-16,-107 8 15,46 0-15,-83 8 16,45-16-16,-60 8 15,-31-7 1,-7 7-16,-23-8 16,-52-7-16,-31 0 15,-15-1-15,-16 1 16,1-8 0,-15 0-16,-8 0 15,-7-7-15,-8-8 16,-8-31-1,-37-68-15,-1-24 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40:47.47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3478 8892 0,'0'0'0,"0"0"0,0 0 16,98 0-16,-30 7 15,0-7-15,7 8 16,9-1-16,-1 1 15,0 0-15,-23-1 16,16-7 0,22 0-16,1 0 15,-1 0-15,8 0 16,15-7 0,-31-1-16,24 0 15,14 1-15,-7 7 16,0-8-16,8 1 15,-16-1 1,8-7-16,15-1 16,0-7-16,0 1 15,-7 6-15,-23 1 16,7 0 0,23 0-16,-30 7 15,0 8-15,-15 0 16,-8 0-1,-15 0-15,-8 8 16,-7-8-16,0 7 16,-8-7-16,1 8 15,-8-8 1,-8 0-16,-8 0 16,1 0-16,-8 0 15,0 0 1,-7 0-16,0 0 15,-1 0-15,1 0 16,-8 0-16,0 0 16,0 0-1,0 0-15,0 0 16,0 0-16,0 0 16,0 0-16,0 0 15,0 0 1,0 0-16,0 0 15,7 30-15,-7-30 16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41:50.6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18559 1168 0,'0'0'16,"0"0"-16,0 0 0,-83 420 0,76-382 16,-1-8-16,8-15 15,0 1 1,0-9-16,0-7 15,0 0-15,0 0 16,0 0 0,0-45-16,8-62 15,14-8-15,16-37 16,7 22-16,-22 54 16,7 7-1,-7 15-15,-8 24 16,-7 15-16,-1 7 15,1 0 1,-1 8-16,9 8 16,-1 7-16,7 8 15,1 15-15,7 23 16,1 8 0,-9-8-16,-7 0 15,8 0-15,0 0 16,-8 0-1,0-23-15,0-7 16,-7-16-16,-1-7 16,-7-8-16,0 0 15</inkml:trace>
  <inkml:trace contextRef="#ctx0" brushRef="#br0" timeOffset="551.99">18454 1404 0,'0'0'16,"7"0"-16,38 0 16,8 0-16,46 0 15,22 0 1,-38-7-16,-30-1 15,-8 0-15,0 1 16,1-8 0,-1-1-16,-15 9 15,-7-1-15,0 8 16,-8 0-16,0 8 16,-7-8-1,-1 7-15,-7-7 16,0 0-16,0 0 15,0 0-15,0 0 16,8-7 0,-1-1-16,8-23 15,16-14-15,-1-16 16,0 15 0,0 0-16,0 16 15,-7 14-15,0 1 16,-8 15-16,0 8 15,8 15 1,-1 22-16,-6 9 16,-1-8-16,-8-8 15,1-8 1,-1-7-16,1-8 16,7-7-16,8-8 15,-23 0-15</inkml:trace>
  <inkml:trace contextRef="#ctx0" brushRef="#br0" timeOffset="1096.99">20041 1290 0,'0'0'0,"0"0"0,-7 15 16,-1 16-1,-7 7-15,7 0 16,1-15-16,7-8 16,0-15-1,0 0-15,0 0 16,0 0-16,0 0 16,0 0-16,7-8 15,1 1 1,-1-8-16,1-1 15,7 1-15,0 0 16,0 0 0,0-8-16,1 7 15,-1 1-15,-8 7 16,1 1-16,-8 7 16,0 0-1,0 0-15,0 0 16,7 0-16,1 0 15,7 0 1,8-8-16,22-7 16,16-16-16,7-7 15,-15 23-15,-23 7 16,-15 8 0,0 16-16,0 7 15,-7 22-15,-8 9 16,0-1-1,-8-15-15,1-7 16,7-31-16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03:40.4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16594 8235 0,'0'0'0,"15"-7"0,15-9 0,507-266 0,-446 251 16,-31 16-1,-7 0-15,-8 0 16,-7 7-16,-15 0 16,0 1-16,-1-1 15,-7 8 1,0 0-16,1 0 16,-1 0-16,0 0 15,0 0 1,8-8-16,-23 8 15</inkml:trace>
  <inkml:trace contextRef="#ctx0" brushRef="#br0" timeOffset="36708.46">16178 9273 0,'0'0'0,"0"0"0,0 0 16,265-23-16,-144 23 15,-8 0-15,-22 0 16,7 0-16,8 0 16,-31 0-16,-29 0 15,14 0 1,8 0-16,-7 0 15,-16 0-15,-7 0 16,-8 0 0,-7 0-16,-8 0 15,-7 0-15,-1 0 16,1-7 0,-8 7-16</inkml:trace>
  <inkml:trace contextRef="#ctx0" brushRef="#br0" timeOffset="37854.74">16299 9250 0,'0'0'15,"0"0"-15,0 0 16,0 0-16,8-7 16,7-1-1,0-7-15,15-1 16,-7-6-16,7-1 15,0 0 1,-7 0-16,0 8 16,-8-1-16,0 9 15,-8 7-15,-7 0 16,0 0 0,0 0-16,-7 7 15,-16 9-15,-30 6 16,0 1-16,0 0 15,8 0 1,7 0-16,15-8 16,8-7-16,8 0 15,7-8 1,0 0-16,0 0 16,0 0-16,7 0 15,16-8 1,7 0-16,-7 1 15,0-1-15,-8 0 16,0 1-16,0 7 16,-7 0-16,-1 7 15,8 1 1,-7 0-16,-1-1 16,1 1-1,-1 0-15,1-1 16,0 1-16,-1 0 15,-7-8 1,0 0-16,0 0 16,0 0-16,0 0 15,0 0-15,8 7 16,-8-7-16,0 0 16,0 0-1,0 0-15,0 0 16,0 0-16,0 0 15,0 0 1,0-7-16,0-1 16,0 8-16,0-8 15,0 8-15,0 0 16,0 0 0,0 0-16,-23 8 15,23-8-15</inkml:trace>
  <inkml:trace contextRef="#ctx0" brushRef="#br0" timeOffset="78333.34">4445 12204 0,'0'0'0,"0"0"0,0 0 0,8-8 15,-1 1-15,8-1 16,8 0-1,0 1-15,7-1 16,8 8-16,7-8 16,1 8-1,6 0-15,1 0 16,8-7-16,14 7 16,9-8-16,-1 1 15,7-1 1,1 0-16,15 1 15,-8-1-15,-15 0 16,16 1-16,14-1 16,-7 1-1,-8-1-15,8-7 16,0-1-16,-15 9 16,22-9-16,31 1 15,-31 0 1,23 0-16,-7 7 15,-31 0-15,30 8 16,9 0 0,-9 0-16,1 0 15,-16 0-15,-7 0 16,22 0 0,1 0-16,-1 0 15,1 8-15,-8 0 16,-8-1-16,16 1 15,-1 0 1,16 7-16,-8 0 16,-23-7-16,46 7 15,-15-7-15,7-1 16,8-7 0,-38 8-16,30-8 15,0 0-15,15 0 16,-7 0-16,-23-8 15,31-7 1,-1 7-16,15 1 16,-30 7-16,31 7 15,-16-14 1,8 7-16,-23 0 16,16 7-16,7-22 15,-16 15-15,9-8 16,-16 8-1,53-7-15,-83 7 16,83 0-16,-76 0 16,46 0-1,0 0-15,15 0 16,-38 0-16,16 15 16,14 0-16,1 1 15,-9-9 1,-29 1-16,38 0 15,-24-1-15,16 1 16,-30-8 0,37 7-16,1 1 15,-8 0-15,-23-1 16,23 9-16,0-9 16,-23 1-1,7 7-15,-67-7 16,38-1-16,22 1 15,-23-8-15,31 8 16,-38-8 0,23 7-16,22 1 15,-22-8-15,14 15 16,-52-15 0,8 0-16,29 8 15,-29-8-15,22 7 16,0 1-1,-45 0-15,22-1 16,8 1-16,-15 0 16,-15-8-16,7 0 15,-15 7 1,-15 1-16,-23-8 16,-7 0-16,0 0 15,0 0-15,0 0 16,-8 0-1,0 0-15,0 0 16,1 0-16,-9 0 16,1 0-1,0-8-15,-8 8 16,0 0-16,-8-7 16,1-1-16,-1 8 15,1-8 1,0 1-16,-1-1 15,1 0-15,-1 1 16,1-1 0,-1-7-16,1 0 15,0-8-15,-1-8 16,-7-15 0,0 1-16,0-1 15,0 8-15,0-8 16,0-8-16,0-22 15,-7 0 1,7 15-16,0 0 16,7-23-16,-7-31 15,8 31 1,-1 16-16,1-9 16,-1 1-16,1-8 15,-1 23-15,-7 8 16,8 7-1,-8 8-15,0-8 16,-8 0-16,1 15 16,-1 1-1,1 7-15,-1 0 16,1 8-16,-1 0 16,1 7-16,-9 0 15,-6-7-15,-9 7 16,1 1-1,-15-1-15,0 1 16,7 7 0,-15 0-16,-15 0 15,-23 0-15,0 7 16,-15 8-16,-14-7 16,-1 0-1,7 7-15,-37-7 16,0-8-16,-8 7 15,0-14 1,16 7-16,-39-8 16,8-7-16,-7 7 15,22 0-15,-37-7 16,-16 15 0,23-7-16,7 14 15,-37-14-15,8 7 16,37-8-1,-23 0-15,-7 8 16,15-7-16,23-1 16,-31 0-16,-15 8 15,16-7 1,30 14-16,-39-14 16,9 7-16,14-8 15,16 8-15,-38-8 16,8 1-1,29-8-15,-75-1 16,99 9-16,-92-9 16,99 9-1,-60-8-15,-1-1 16,8 1-16,30 7 16,-30-15-16,-7 1 15,7 6 1,15 1-16,-30 7 15,15-7-15,0 8 16,7-9 0,1 9-16,-8-1 15,15 0-15,15 8 16,-30-15-16,15 7 16,-7 1-1,22-1-15,-45 1 16,0 7-16,0-8 15,15 8-15,-8-8 16,8 8 0,23-7-16,-15 14 15,-16-7-15,23 0 16,8 8 0,-8-8-16,-7 0 15,7 0-15,15-8 16,53 1-16,-30-9 15,7 1 1,16 0-16,-8 7 16,15-7-16,16 0 15,-9-1 1,-7 9-16,8-1 16,-8 1-16,23-1 15,0 8-15,7 0 16,16 0-1,7 8-15,8-8 16,-1 7-16,9 1 16,-1-8-1,7 7-15,1 1 16,8 0-16,6-8 16,1 7-16,-7 9 15,7-1-15,-8 8 16,-7 23-1,-1 7-15,1 0 16,7-7-16,-7 15 16,0 8-1,7-8-15,1 0 16,-1-7-16,0-1 16,8 0-16,0 16 15,0 23 1,0-8-16,7-8 15,-7 15-15,8 16 16,-1-15 0,8-16-16,0 8 15,-8 23-15,8-15 16,-7 15 0,7-107-16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06:09.1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8958 8060 0,'0'0'0,"0"0"0,0 0 0,0 0 0,-7 30 16,-8 1-16,7 14 16,1 24-1,-1 23-15,0-8 16,1-23-16,-1 15 16,8 0-16,-7-7 15,-1-15 1,1-16-16,-1-8 15,8-7-15,0-8 16,0-7 0,0 0-16,0-8 15,0 0-15,0 0 16,0 0-16,0 0 16,0 0-1</inkml:trace>
  <inkml:trace contextRef="#ctx0" brushRef="#br0" timeOffset="971.27">8822 8212 0,'0'0'0,"0"0"15,0 0-15,0 0 16,0 0 0,15 0-16,8 0 15,7 0-15,8 0 16,15-7-16,15 7 15,0 0 1,-23 0-16,39 7 16,21-7-16,-6 0 15,7 0-15,30 0 16,-23 0 0,-22 0-16,60 8 15,-15-8-15,8 0 16,22 8-1,-53-8-15,54 7 16,-16-7-16,15-7 16,-7 7-16,-30-8 15,52 0 1,-30 1-16,23-1 16,-53 8-16,45 0 15,1 0 1,-31 0-16,7-8 15,-29 8-15,7-7 16,37-1-16,-59-7 16,-1 0-1,91-1-15,-83 1 16,45 7-16,-7 1 16,-16-1-16,8 8 15,-37 0 1,6 0-16,16 0 15,-7 0-15,-8 8 16,-8-8 0,0 7-16,-22 1 15,-23-8-15,0 0 16,7 8 0,-7-1-16,0 1 15,0 0-15,-15-8 16,-8 7-16,-7-7 15,-8 8 1,0-1-16,0 1 16,-8 0-16,1 7 15,7 16-15,0 14 16,-7 9 0,-1-8-16,1-16 15,-1 1-15,1-9 16,-8 1-16,0-7 15,0-1 1,0-7-16,0-1 16,0 1-1,-8-1-15,8-7 16</inkml:trace>
  <inkml:trace contextRef="#ctx0" brushRef="#br0" timeOffset="1791.27">8716 9029 0,'0'0'16,"0"0"-16,0 0 15,0 0 1,0 0-16,0 0 16,0 0-16,0 0 15,0 0 1,16-8-16,14 1 16,30-9-16,31 9 15,22-1 1,-22 0-16,30 8 15,38 16-15,15-1 16,30 0-16,-53-15 16,61 0-16,22 0 15,-45-7 1,53 7-16,0-8 16,-15 0-16,37 8 15,-14-7 1,-8 7-16,53 7 15,-31 1-15,-75-8 16,98 0 0,-22 0-16,-76-8 15,98 8-15,-75-7 16,-61 7-16,38-8 16,-23 0-1,-30 8-15,-22 0 16,-23 0-16,-31 0 15,8 0 1,0 8-16,-7 0 16,-16-1-16,-15-7 15,-7 8-15,-8-8 16,-7 0 0,-1 0-16,-7 0 15,0 0-15,0 0 16,-7 15-1,7-15-15</inkml:trace>
  <inkml:trace contextRef="#ctx0" brushRef="#br0" timeOffset="3771.25">8958 8769 0,'0'0'0,"0"0"16,0 0 0,0 0-16,0 0 15,0 0-15,0 0 16,-7-15 0,-1 0-16,-14-8 15,-9 0-15,-14 0 16,-15 0-16,-1 0 15,8 8 1,0 8-16,-22-9 16,-9 9-16,9-1 15,-16 8-15,8-8 16,-15 8 0,7 0-16,23 0 15,0 0-15,-8 0 16,-7 8-1,0 0-15,7-1 16,16 1-16,-8 7 16,0 0-16,0 8 15,7-7 1,8 6-16,0 1 16,1 8-16,6-1 15,-7 9-15,0-9 16,8 1-1,0 14-15,-8 9 16,7 7-16,-7 0 16,8 0-1,0 0-15,7-7 16,-7 7-16,-1 23 16,16-16-16,0-7 15,-1 0 1,1 8-16,-8 7 15,8 1-15,0-9 16,0-14-16,-1 14 16,9 9-1,-8 7-15,7-16 16,8-22-16,7 8 16,1-1-1,-1 0-15,8-7 16,0-8-16,0-7 15,0 0-15,8-9 16,-8-6 0,0-9-16,0 1 15,0 0-15,0-8 16,0 0-16,0 0 16,0 0-1,0 0-15,0 0 16,0 0-16,0 0 15,-8-8 1,1-15-16,-1 0 16,0 0-16,1 0 15,-1 0-15,1 1 16,-1 6 0,8 9-16,0-1 15,0 8-15,0 0 16,0 0-1,0 0-15,0 0 16,0 8-16,-7 15 16,-1 7-16,8 1 15,-8-8 1,8-1-16,-7 1 16,7-7-16,0-1 15,0-8-15,0-7 16,0 0-1,0 0-15,0 0 16,0 0-16,0 0 16,0 0-1,-8 0-15,1-7 16,-8-1-16,0 1 16,-1-9-16,9 9 15,-1-1 1,1 0-16,7 8 15,0 0-15,0 0 16,0 0 0,0 0-16,7 8 15,1 0-15,7 7 16,0-7-16,8-1 16,-1 1-1,-6-8-15,-1 0 16,0 0-16,0-8 15,0-7 1,-7 0-16,-1-1 16,1-6-16,-1-1 15,1 0-15,-8 7 16,0 9-16,0-1 16,0 8-1,0 0-15,0 0 16</inkml:trace>
  <inkml:trace contextRef="#ctx0" brushRef="#br0" timeOffset="4904.91">4921 11097 0,'0'0'16,"0"0"-16,0 0 16,0 0-1,0 0-15,0 0 16,0 0-16,0 0 15,0 0 1,0 0-16,0 0 16,-7-23-16,7-15 15,7-15-15,1-1 16,7 16 0,8 8-16,7-9 15,8 9-15,-8 7 16,8 0-16,0 8 15,-1 0 1,9 7-16,-1 0 16,8 1-16,0 7 15,8 0-15,-9 0 16,-6 7 0,-8 1-16,7 0 15,0-1-15,8 9 16,-7-1-1,-1-8-15,0 9 16,1-9-16,-9 9 16,9-1-16,-8-8 15,7 1 1,0 7-16,1-7 16,-1 0-16,-7-1 15,0-7 1,-1 0-16,9 0 15,7-7-15,0-1 16,0 0-16,-1-7 16,9 0-1,-16 0-15,-7-1 16,7-7-16,1 1 16,-1-1-16,-7 0 15,0 7 1,-8 1-16,0 0 15,-7 0-15,7-1 16,0 9 0,1-1-16,-1 1 15,0-1-15,0 8 16,1 8 0,-1-1-16,8 8 15,7 1-15,0-1 16,1 0-16,7 0 15,0 1-15,-1-1 16,-6 0 0,-8-7-16,-8 0 15,-7-1-15,-8 1 16,7 7 0,1 0-16,0 1 15,-1-1-15,9-8 16,-31-7-16</inkml:trace>
  <inkml:trace contextRef="#ctx0" brushRef="#br0" timeOffset="18523.11">7121 11891 0,'0'0'0,"0"0"16,0 0-16,0 0 15,0 0-15,0 0 16,0 0-1,0 0-15,8 8 16,15 7-16,7 8 16,15 7-1,16 8-15,7 8 16,0-8-16,15-7 16,8-1-16,-16-7 15,16 0 1,30 0-16,7-8 15,16 1-15,0-1 16,-31-7 0,46-1-16,7 1 15,23-1-15,-15 1 16,15 0-16,8-1 16,44-14-1,-82 14-15,45-14 16,-7-1-16,15 0 15,-46 1 1,38-1-16,8 8 16,-23 0-16,22 0 15,-22-7-15,38 7 16,-76 0 0,76-8-16,-23 0 15,-15 8-15,-30 0 16,45-15-16,-60 0 15,83 7 1,-122-7-16,77 0 16,-16-8-16,-7 7 15,-31-6 1,-14-9-16,14 8 16,-7-7-16,-30-1 15,7 1-15,-15 7 16,-22 0-1,-16 8-15,-7-1 16,-8 1-16,1 0 16,-1-1-16,0 9 15,-7-1 1,-8 1-16,0 7 16,-7 0-16,-1 0 15,-7 0 1,0 0-16,0 0 15,0 0-15,0 0 16,0 0 0,0 0-16,0 0 15,0 0-15,0 0 16,0 0-16,8 0 16,7 0-1,7-8-15,1 8 16,0 0-16,-8 0 15,-8 0 1,-7 0-16,0 0 16,0 0-16,0 0 15,-7 0-15,-16 0 16,1 0 0,6 0-16,1 0 15,8 0-15,-1 0 16,8 0-1,0 0-15,0 0 16,0 0-16,0 0 16,0 0-16,0 0 15,0 0 1,0 0-16,0 0 16,0 0-16,0 0 15,0 0 1,0 0-16</inkml:trace>
  <inkml:trace contextRef="#ctx0" brushRef="#br0" timeOffset="63846.02">5904 10639 0,'0'0'0,"0"0"0,0-15 16,46-588-16,-9 473 0,1 46 16,8-7-1,22-24-15,0 16 16,-8 15-16,-15 15 15,31-22 1,30-8-16,0 22 16,-8 16-16,23 0 15,-15 8-15,-8-1 16,31-7 0,-16 23-16,0 8 15,1 7-15,-8 7 16,-38 1-1,-15 8-15,-8 7 16,-15 0-16,-7 0 16,-8 0-16,-7 0 15,-8 0 1,0 0-16,0 0 16,0 0-16,0 0 15,0 0-15,0 0 16,0 0-1,0 0-15,0 0 16,0 0-16,0 0 16,0 0-1,0 0-15,0 0 16,0 0-16,0 0 16,0 0-16,0 0 15,-8 0 1,0-8-16,1 8 15,7 0-15,0 0 16,0 0-16,0 0 16,0 0-1,0 0-15,0 0 16</inkml:trace>
  <inkml:trace contextRef="#ctx0" brushRef="#br0" timeOffset="64639.78">5980 10845 0,'0'0'16,"0"0"-16,0 0 15,-8-15-15,-7-15 16,-15-54-16,-15-31 16,-1 1-1,1-8-15,7-8 16,0-23-16,16-7 16,14 22-1,16-29-15,14 14 16,16 16-16,30-47 15,0 62-15,38-69 16,0 46 0,30-15-16,-53 30 15,61 8-15,7 8 16,-8 7-16,1 31 16,-61 22-1,8 16-15,-8 8 16,-7 7-16,-16 7 15,1 1 1,-8 7-16,0 8 16,-1 0-16,-14 0 15,-8 0 1,-14 0-16,-1 0 16,-8 0-16,-7 0 15,0 0-15,0 0 16,0 0-1,0 0-15,-7-7 16,-8-1-16,-1 1 16,9-1-16,-1 0 15,1 8 1,7 0-16,0 0 16,0 0-16,-15 8 15,15-8 1</inkml:trace>
  <inkml:trace contextRef="#ctx0" brushRef="#br0" timeOffset="73589.42">10024 6159 0,'0'0'0,"0"0"15,8-7-15,15-9 16,14-7 0,24-7-16,7-8 15,7-16 1,9 1-16,37-16 15,-31 16-15,46-1 16,16 16-16,-9 15 16,31 8-16,-68 15 15,45 8 1,0 7-16,-30 8 16,8 15-16,-8 15 15,-46-7 1,1 0-16,-8 0 15,0-8-15,-15 0 16,-8-7-16,-7-1 16,-8-7-1,-7-8-15,-8-7 16,0 0-16,-7-1 16,-8-7-16,0 0 15,0 0 1,0 0-16,0-7 15,0-9-15,0 9 16,0-1 0,0 0-16,0 8 15,0 0-15,0 0 16,0 0-16,0 0 16,0 0-1,7 0-15,1 0 16,0 0-16,-1 0 15,-7 0-15,0 0 16,-23 8 0,-105 30-16,-31 0 15</inkml:trace>
  <inkml:trace contextRef="#ctx0" brushRef="#br0" timeOffset="75341.94">15800 7296 0,'0'0'0,"0"0"16,0 0-16,0 0 15,0 0 1,0 0-16,15 0 16,0 0-16,8 0 15,7 8-15,8 7 16,15 16-1,-8 7-15,-7 15 16,7 39-16,-7 0 16,0-1-1,-15-7-15,-8-8 16,-15-7-16,-8-15 16,1-16-1,-8 0-15,-8 0 16,0 0-16,1-7 15,-1-8-15,0-8 16,0 0 0,8-7-16,8-8 15,7 0-15,0 0 16,0 0 0,0-8-16,7 1 15,1-1-15,-1 0 16,1 1-16,-8 7 15,0 0-15,0 0 16,0 0 0,0 0-16,0 0 15,0 0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08:43.32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14590 11433 0,'8'0'0,"22"0"0,53 0 16,961-122-16,-878 99 0,-60 8 16,-8 0-1,-15 7-15,-15 0 16,-15 1-16,-23 7 16,-7 0-1,-15 0-15,-8 0 16</inkml:trace>
  <inkml:trace contextRef="#ctx0" brushRef="#br0" timeOffset="1144">14568 11456 0,'0'0'0,"0"0"16,0 0-16,0 0 15,7-8-15,8-7 16,8-8 0,15-15-16,0 0 15,0 7-15,7 1 16,-7-1 0,-1 8-16,-6 8 15,-9 0-15,-6 7 16,-1 1-16,-15 7 15,0 0 1,0 0-16,-8 0 16,-15 7-16,-14 8 15,-9 1 1,-7 7-16,8 0 16,-8-1-16,8 9 15,7-8 1,8-8-16,-1 0 15,9 1-15,7-9 16,-1 1-16,16-8 16,0 0-1,0 0-15,0 0 16,0 0-16,0 0 16,0 0-16,0 0 15,8 8 1,15 7-16,7 0 15,0 16-15,8-9 16,0 9 0,0 7-16,-1 0 15,-6 0-15,-1-7 16,0-8-16,-7 0 16,-1-8-1,1 0-15,-8-7 16,0 0-16,-7-1 15,0-7 1,-1 0-16,1 0 16,-8 0-16,7 0 15,1-7-15,7-16 16,0-15 0,0-1-16,0 1 15,-7 8-15,7-1 16,-8 1-1,1-1-15,0 8 16,-1 8-16,-7 7 16,0 1-16,0 7 15,0 0 1,0 0-16,-30 0 16,-23 0-16,-23 7 15,1 1 1,-8 15-16,-61 23 15,-7 7-15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10:37.1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12950 10212 0,'0'0'0,"0"0"0,-8 0 0,-354 30 0,180-7 16,84-7-1,-16-1-15,-75 0 16,38 0-16,-38 8 16,68 0-1,-53 0-15,8 8 16,0-1-16,7 8 15,23-7-15,-38 7 16,53-7 0,-38-1-16,23-7 15,61-15-15,-39 7 16,-7 0 0,15-7-16,1-1 15,-1 9-15,15-9 16,46 1-16,-1 0 15,1-1 1,7 1-16,8-1 16,0 1-16,7 0 15,8-1-15,0 9 16,0 6 0,0 17-16,-1 6 15,9 16-15,-1 1 16,1 6-16,-1 24 15,8-8 1,-7-8-16,-1-7 16,1 30-16,-1-7 15,0-8 1,-7 0-16,0 22 16,0 1-16,8-23 15,-1 15 1,-7 8-16,7 0 15,1-23-15,-1 31 16,1 14-16,-1-45 16,8 0-1,0 0-15,0-8 16,-8-14-16,8-24 16,0-8-16,0-7 15,0 0 1,0-8-16,0-7 15,0 0-15,0-1 16,0 1-16,0-1 16,0 1-1,0 7-15,0 1 16,0-16-16</inkml:trace>
  <inkml:trace contextRef="#ctx0" brushRef="#br0" timeOffset="1454.66">10606 10586 0,'0'0'16,"16"0"-16,6-8 15,16 1-15,30-9 16,23 1-16,-8 0 16,15 0-1,31-8-15,-23 7 16,7-7-16,53 1 16,-22-1-16,45 0 15,-53 15 1,45-15-16,8 0 15,-15-7-15,-15-8 16,83-8 0,-129 15-16,16-7 15,83-8-15,-107 24 16,69-9 0,-23 0-16,1 9 15,-16-1-15,-38 0 16,23 8-1,7-1-15,-37 9 16,-23 7-16,-7 0 16,-16 7-16,-7 1 15,-8 0-15,0-1 16,-7 8 0,-8 1-16,0-1 15,0 8-15,1 15 16,-9 31-1,-7 7-15,-7 0 16,-9 16-16,-6 45 16,7-30-1,-1 46-15,9 22 16,14-14-16,1 45 16,7-61-1,8 30-15,0-60 16,-8-8-16,7 7 15,-7-30-15,1-31 16,-9-7 0,1-8-16,-1 1 15,1-1-15,-1-8 16,1 1-16,-1-1 16,1 1-1,0-8-15,-8 0 16,0 0-16,0-8 15,0 0-15,0 0 16,0 1 0,-8-1-16,-7 0 15,-15 8-15,-23 8 16,-38 7 0,-7-8-16,-31 1 15,-22-1-15,60 1 16,-75 7-1,7 0-15,-45 8 16,76-16-16,-114 16 16,98-15-16,-90 15 15,83-16 1,-69 24-16,-6 7 16,6-16-16,16-6 15,-60 6-15,22-14 16,38 7-1,-38 15-15,0 1 16,75-8-16,-75 7 16,84-30-16,-9 7 15,62-14 1,-39-9-16,31 1 16,7 0-16,0-8 15,0 7 1,30-7-16,1 8 15,-8-8-15,7 8 16,8-8-16,15 0 16,15 0-1,8 0-15,7 0 16,1 0-16,7 0 16,7 0-1,0 0-15,1 0 16,7 0-16,0 0 15,0 0-15,-30 30 16,-61 54 0</inkml:trace>
  <inkml:trace contextRef="#ctx0" brushRef="#br0" timeOffset="5189.47">7424 5724 0,'0'0'15,"0"0"-15,0 0 16,0 0-16,0 0 15,-8 15 1,-7 16-16,0 22 16,0 39-16,-8 53 15,0 15-15,1 23 16,7 23 0,0 39-16,-1-39 15,1 46-15,15-8 16,-7-30-16,14 30 15,-7-15 1,-7-23-16,7-15 16,0-31-16,-8-15 15,8-8 1,-7-45-16,7-8 16,0-8-16,0-7 15,0-16-15,0-22 16,7-16-1,-7-15-15,0 0 16</inkml:trace>
  <inkml:trace contextRef="#ctx0" brushRef="#br0" timeOffset="6039.63">7877 5854 0,'0'0'15,"23"-15"-15,60-16 16,46-7-16,52 7 16,-30 9-16,99-9 15,-8 0 1,-31 1-16,99-16 16,-7 23-16,-31 0 15,83 8 1,-68 7-16,69 1 15,-46-8-15,98-8 16,-68-8-16,53 8 16,-45 8-1,22 0-15,114 15 16,-136-8-16,30 8 16,38 15-16,-129-7 15,84 7 1,-107 8-16,61 8 15,-98-16-15,-23 8 16,30 7 0,-67-7-16,-31 0 15,-38 8-15,-15-1 16,-7 16-16,-16 7 16,1 39-1,-16 0-15,1 30 16,-9 15-16,-6-7 15,-9 68 1,-14-53-16,-16 61 16,-14-22-16,-1 29 15,8-30-15,0 54 16,15-54 0,0 0-16,7-22 15,-7-9-15,8-30 16,-1 8-16,1-23 15,-8-38 1,-8-1-16,1-7 16,-1-7-16,-7-1 15,0 1 1,0-9-16,0-14 16,0 0-16,-8-1 15,-7 1 1,30-31-16</inkml:trace>
  <inkml:trace contextRef="#ctx0" brushRef="#br0" timeOffset="6956.7">7930 10250 0,'0'0'0,"0"0"16,0 0-16,0 0 15,0-8-15,15-14 16,31-9-1,29 0-15,31 9 16,38 6 0,7 16-16,46 16 0,37 6 15,-22 1 1,60 0-16,-30-15 16,0-8-1,52-8-15,9-15 16,7 0-16,60 1 15,-30 14-15,53-7 16,-67 7 0,104-7-16,-14-8 15,-76 0-15,8 8 16,60-8-16,-135 0 16,105 0-1,-129 8-15,53 7 16,-67 1-16,-46-1 15,22-7-15,-29-1 16,-31 1 0,-15 0-16,0-8 15,-15 0-15,-15 0 16,0 0 0,-23 0-16,-22 0 15,-24 8-15,-6 0 16,-9-8-1,8-15-15,1-16 16,-1-14-16,-7 7 16,-1-16-16,16-29 15,7-9 1,-7 16-16,0-8 16,-8-15-16,-7 7 15,7-14-15,-7-24 16,7 23-1,8-45-15,7 22 16,1-7-16</inkml:trace>
  <inkml:trace contextRef="#ctx0" brushRef="#br0" timeOffset="13136.94">14916 6434 0,'0'0'16,"-16"0"-16,-21 8 15,-47 30-15,-59 53 16,-16 1 0,68-23-16,-67 37 15,14-22-15,8-15 16,-15-23-16,-8-8 16</inkml:trace>
  <inkml:trace contextRef="#ctx0" brushRef="#br0" timeOffset="13354.17">13502 6609 0,'0'0'0,"7"8"16,31 23-16,68 37 15,45 54 1,8 23-16,15 0 16,-61 8-16,-14-23 15</inkml:trace>
  <inkml:trace contextRef="#ctx0" brushRef="#br0" timeOffset="14104.4">10115 6533 0,'0'0'16,"23"-23"-16,151-145 16,-69 62-1</inkml:trace>
  <inkml:trace contextRef="#ctx0" brushRef="#br0" timeOffset="19788.96">15505 6388 0,'0'0'0,"0"0"16,0 0-1,0 0-15,0 0 16,23-7-16,30-1 16,15-7-1,38-8-15,45-8 16,23 1-16,15 7 15,-15 8 1,52-1-16,-14 1 16,-23 0-16,15-1 15,31 1-15,-31 8 16,-76-1 0,46 0-16,-38-7 15,0 15-15,-7 0 16,-46 0-16,0 8 15,0-1 1,-15 9-16,-7 14 16,-1 8-16,-7 16 15,0 14 1,8 54-16,-16 8 16,0 31-16,-15-1 15,-14-38-15,-1 46 16,-8-38-1,1-8-15,-1 23 16,1-31-16,0 16 16,-8 7-1,7-22-15,1 15 16,-8-1-16,-8-22 16,-7 0-16,-15 0 15,-8-23 1,-7-16-16,-1 1 15,-14-8-15,-39 8 16,9-16 0,14-7-16,-45 0 15,-15-16-15,-15 1 16,-23-8 0,30-8-16,-67 8 15,-1-8-15,8 1 16,7-1-16,-14 0 15,-39 8 1,84-15-16,-68 7 16,52 0-16,8 8 15,31-8-15,-9 8 16,31 0 0,16-8-16,-24 8 15,46-15-15,83-8 16</inkml:trace>
  <inkml:trace contextRef="#ctx0" brushRef="#br0" timeOffset="21273.15">16435 6663 0,'0'0'16,"0"15"-16,-8 8 16,1 31-1,7 14-15,0-7 16,0-15-16,0-15 16,0-16-1,0 0-15,0-7 16,0-8-16,0 0 15,0 0 1,0-16-16,7-14 16,1-8-16,0 0 15,-1 7-15,1 1 16,-1-1 0,1 8-16,-1 8 15,1 7-15,-8 8 16,8 0-16,7 8 15,15 7 1,15 16-16,8-1 16,-7-7-16,-9-8 15,-6-7 1,-9-8-16,8-8 16,8-15-16,0-7 15,-8-1 1,1 1-16,-16 7 15,0 8-15,-8 7 16,-7 8-16,0 0 16,8 15-1,7 24-15,0 14 16,8 0-16,7-22 16,-30-31-16</inkml:trace>
  <inkml:trace contextRef="#ctx0" brushRef="#br0" timeOffset="21772.76">17629 6785 0,'0'0'0,"-7"0"16,-16-8-16,-15 8 15,-7 8-15,0 7 16,-1 1 0,9 6-16,14 1 15,8-7-15,7-1 16,8 0-16,8 0 16,7 1-1,15-1-15,8-7 16,-8-1-16,0 1 15,-14-1 1,-1 1-16,0 0 16,0-1-16,-8 1 15,9-8-15,-1 0 16,0 0 0,0 0-16,0 0 15,-7 0-15,-1-15 16,8-16-1,0-7-15,8-15 16,0-1-16,-1 8 16,1 8-16,-8 15 15,0 8 1,0 7-16,1 8 16,6 8-16,-22-8 15</inkml:trace>
  <inkml:trace contextRef="#ctx0" brushRef="#br0" timeOffset="22140.19">18325 6724 0,'0'0'16,"-30"-8"-16,-38 1 16,-15-1-16,15 16 15,30-1 1,7 1-16,9 0 16,7-1-16,0 1 15,7 0 1,8-8-16,0 0 15,0 0-15,8 15 16,14 0-16,16 0 16,7 1-1,1-1-15,-16 0 16,-15-7-16,-15-8 16</inkml:trace>
  <inkml:trace contextRef="#ctx0" brushRef="#br0" timeOffset="22422.43">18544 6770 0,'0'0'16,"0"0"-16,0 0 15,-7 7-15,-1 1 16,1 7 0,-1 8-16,8 0 15,0-8-15,8 1 16,-1-9 0,8 1-16,0 0 15,0-1-15,1 1 16,-16-8-16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12:32.87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2034 2709 0,'0'0'15,"0"0"-15,0 0 0,332-53 16,-181 53-16,-45 8 16,30 7-16,0 0 15,8-7-15,-8-8 16,-7 7 0,-24-7-16,47 0 15,-16 0-15,7 0 16,9 0-1,-39 0-15,38-7 16,0-1-16,1 1 16,6 7-16,-52-8 15,60 0-15,-14 8 16,-1 0 0,15-7-16,-45 7 15,38 0 1,-15 0-16,-1-8 15,1 0-15,-38 1 16,45 7-16,8-8 16,-16 0-1,1 1-15,-31-8 16,16-1-16,7 1 16,-23-8-16,8 8 15,-15 0 1,-8-1-16,1 1 15,6 0-15,1 0 16,0 15-16,0 0 16,-23 0-1,-15-8-15,-22 8 16,-9 0-16,1 0 16,-8 0-16,-7 8 15,-8-8 1,0 0-16,-7 7 15,-1 1-15,1-1 16,7 9 0,-15-16-16</inkml:trace>
  <inkml:trace contextRef="#ctx0" brushRef="#br0" timeOffset="46217.8">10727 7281 0,'0'0'0,"0"0"15,0 0-15,0 0 0,0 0 16,0 0-16,8-8 16,22-7-16,23-8 15,15-7-15,0-1 16,8-15 0,30-22-16,7-16 15,-37 15-15,14 0 16,9 8-1,-1-7-15,0-1 16,-7 8-16,0 8 16,-8 7-16,-30 15 15,-16 8 1,9-7-16,-8 7 16,-1 0-16,-14 8 15,-8 7 1,0 0-16,-7 1 15,-8 7-15,0 0 16,0 0-16,-15 7 16,0 9-1,-8-1-15,0 0 16,1 1-16,7-1 16,-1-8-16,9 1 15,7-8 1,0 0-16,0 0 15,0 0-15,0 0 16,0 0 0,0 0-16,0 0 15,0 0-15,0 0 16,0 0-16,0 0 16,-8 8-1,1-1-15,-1 1 16,1 0-16,-1-1 15,8-7-15</inkml:trace>
  <inkml:trace contextRef="#ctx0" brushRef="#br0" timeOffset="50539.12">8671 8266 0,'-7'7'0,"-16"31"15,-15 39 1,8-1-16,-16 39 15,-14 14-15,7-22 16,-15-8 0,8 8-16,22-23 15,0-23-15,8 0 16,-1-15-16,31-46 16</inkml:trace>
  <inkml:trace contextRef="#ctx0" brushRef="#br0" timeOffset="50852.13">9578 8380 0,'0'0'0,"0"0"15,0 0-15,0 8 16,0 22-16,0 8 16,-7 16-1,-1 30-15,-15 30 16,1-22-16,-8 38 15,7-23-15,23-107 16</inkml:trace>
  <inkml:trace contextRef="#ctx0" brushRef="#br0" timeOffset="51181.95">11272 8128 0,'0'0'0,"0"0"16,7 16-16,23 22 15,31 53-15,37 47 16,23-16 0,30 61-16,31-15 15,-69-69-15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13:51.69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9926 4457 0,'0'0'16,"0"0"-16,0 0 15,0 8 1,0-1-16,0-7 16,0 0-16,0 0 15,0 8 1,0-8-16,0 0 16,0 0-16,8-8 15,37-30-15,31-30 16,29-9-1,-6 1-15,14-31 16,-15 16-16,1 7 16,-24 7-1,16-14-15,-15 22 16,-24 23-16,1 8 16,-15 8-16,0 7 15,-15 7 1,-23 16-16</inkml:trace>
  <inkml:trace contextRef="#ctx0" brushRef="#br0" timeOffset="1476.69">10637 7296 0,'0'0'15,"0"0"-15,0 0 16,0 0 0,0 0-16,0 0 15,0 0-15,0 0 16,0 0-16,0 0 15,0 0 1,0 0-16,0 0 16,0 0-16,7-15 15,8-8-15,23-15 16,23-15 0,14-16-16,16-15 15,-8 0-15,-15 23 16,8-8-16,-8 1 15,-8 7 1,-7 7-16,-7 1 16,-9 15-16,1-1 15,0 9 1,-15 7-16,-1 8 16,-7 7-16,-7 0 15,0 1-15,-1 7 16,-7 0-1,0 0-15,0 0 16,0 0-16,0 0 16,0 0-16,0 0 15,0 0 1,0 0-16,0 15 16,0-15-16</inkml:trace>
  <inkml:trace contextRef="#ctx0" brushRef="#br0" timeOffset="2727.66">12383 9899 0,'0'0'0,"0"0"15,0 0-15,0 0 16,0 0 0,0 0-16,0 0 15,0 0-15,0 0 16,0 0-1,0 0-15,0 0 16,0 0-16,0 0 16,8 0-16,7-8 15,15-7 1,15-15-16,23-16 16,8-8-16,7 1 15,-7-23-15,7-16 16,45-7-1,-60 45-15,0-14 16,23-39-16,38 0 16,-39 38-16,-37 31 15,23-23 1,-16 15-16,8-7 16,-15 15-1,-15 7-15,0 1 16,-8 7-16,-15 7 15,0 9-15,-7-1 16,0 1 0,-1 7-16,-7 0 15,0 0-15,0 0 16,0 0-16,8 22 16,-8-22-1</inkml:trace>
  <inkml:trace contextRef="#ctx0" brushRef="#br0" timeOffset="6598.63">7983 1946 0,'0'0'0,"0"0"16,0 0-16,0 0 15,0 0 1,0 0-16,0 0 16,0 0-16,-7 8 15,-1 15-15,-7 7 16,0 8-1,-8 23-15,0 1 16,1-1-16,7-8 16,0 8-16,-1 0 15,1 8 1,8-16-16,-1-7 16,1-15-16,-1-1 15,0-15 1,8 1-16,0-9 15,0 1-15,0 0 16,0-8-16,0 0 16,0 0-1,0 0-15,0 0 16,0 0-16,8-31 16,7-30-1,8-8-15,15-15 16,-1-15-16,1 8 15,0 14-15,-8 16 16,8 0 0,0 0-16,0 8 15,-8 7-15,0 8 16,-7 7-16,0 8 16,-8 8-1,7 0-15,-7 7 16,1 0-16,-1 8 15,0 0-15,0 8 16,8 7 0,-1 8-16,1 8 15,0 7 1,-1 0-16,1 0 16,-8 0-16,0 8 15,8 23-15,0 7 16,-1-15-16,1 0 15,0-7 1,7-1-16,0 1 16,0-9-16,-7-6 15,0-9 1,-8-7-16,0 0 16,0-8-16,0 0 15,-7-7-15,-1 0 16,1-1-1,-1 1-15,-7-8 16,0 0-16,0 0 16,0 0-1,0 0-15,0 0 16,0 0-16,-7-8 16,7 8-16</inkml:trace>
  <inkml:trace contextRef="#ctx0" brushRef="#br0" timeOffset="7157.63">7756 2366 0,'0'0'15,"0"0"-15,0 0 16,0 0-16,0 0 16,8 0-16,7 0 15,0 0 1,8-8-16,7 1 16,8-1-16,15-7 15,15 0 1,0-1-16,7 9 15,16-9-15,-8 1 16,-15 8-16,-15-1 16,8-7-1,-1-1-15,-7 1 16,-7 7-16,-1 1 16,-15 7-1,0 0-15,-7 0 16,-8 0-16,0 7 15,0 1-15,-15-8 16</inkml:trace>
  <inkml:trace contextRef="#ctx0" brushRef="#br0" timeOffset="49385.13">19754 4434 0,'0'0'15,"0"0"-15,0 0 0,257 8 0,-197 15 16,23 7-16,-7 9 16,0-1-1,-1 15-15,1 8 16,-8 8-16,0-8 15,-15-8 1,0 1-16,-15-1 16,7 24-16,-7 6 15,0-14-15,7 15 16,0 38 0,-15-15-16,1 15 15,-1 38-15,-22-37 16,14 45-1,-22-54-15,-7-7 16,7-8-16,-15 0 16,-1-22-1,1-16-15,-7-8 16,-1-7-16,0 0 16,1-8-16,6-8 15,-6 9 1,7-17-16,0 1 15,-1 0-15,9-8 16,-8 1-16,0-1 16,0 0-1,-1 1-15,1-9 16,0 1-16,0-1 16,7 1-1,8-8-15,0 0 16,0 0-16,0 0 15,0 0-15,0 0 16,8-8 0,7-7-16,0 0 15,-7 0-15,7-1 16,-7 1 0,-1 7-16,1 1 15,-8 7-15,0 0 16,0 0-1,0 0-15,-8 7 16,1 1-16,-9 7 16,1 1-16,8-9 15,-1 1 1,1 0-16,7-8 16,0 0-16,0 0 15,0 0 1,7-8-16,-7 8 15</inkml:trace>
  <inkml:trace contextRef="#ctx0" brushRef="#br0" timeOffset="52454.41">20721 7480 0,'0'0'16,"0"0"-1,0 0-15,8-8 16,7 0-16,8-7 16,15-8-16,22 8 15,16-8 1,-1 0-16,1 15 16,22 8-16,8 16 15,-23 7 1,-7 0-16,22 22 15,15 16-15,-14 23 16,-16 0-16,8 0 16,-8 0-1,-8 8-15,-14-1 16,-16-7-16,8 16 16,15 29-16,-15-30 15,8 16 1,-9 30-16,-21-46 15,-1 16-15,-7 14 16,-8-45 0,-8-7-16,-7 14 15,-7 1-15,-1-8 16,-15-15 0,-7-1-16,-8 16 15,-14 0-15,-1-8 16,7-14-16,16-1 15,-8-8 1,8 0-16,0-7 16,7-15-16,8-16 15,7 0-15,1-7 16,7-8 0,0 0-16,0 0 15,0 0-15,0 0 16,0 0-1,0 0-15,0 0 16,0 0-16,0 0 16,0 0-16,0 0 15,0 0 1,0 0-16,0 0 16,0 0-16,0 0 15,0 0 1,0 0-16,0 0 15,0 0-15,0 0 16,0 0 0,0 0-16,0 0 15,0 0-15,0 0 16,0 0-16,0 0 16,0 0-1,0 0-15,0 0 16,0 0-16,0 0 15,0 0-15,0 0 16,-8 8 0,1-1-16,7 1 15,0-1 1,0-7-16,0 0 16,7 8-16,8 0 15,23-1-15,45-7 16,1-7-1,-32-1-15,-21 0 16,-9 1-16,-7 7 16,-7-8-16,-8-7 15,0 15 1</inkml:trace>
  <inkml:trace contextRef="#ctx0" brushRef="#br0" timeOffset="56555.55">14923 4350 0,'0'0'16,"0"0"-16,-7 0 15,-16 0-15,-7 16 16,-16-1-1,-7 8-15,0 7 16,-7 8-16,-8 1 16,-15 6-1,15 9-15,7 15 16,-7 14-16,8-6 16,-8 7-16,15 0 15,0 15 1,7-23-16,16-15 15,0 8-15,7 7 16,1 1 0,14-16-16,1-8 15,14 16-15,8 22 16,8 16-16,0-30 16,14 14-1,1 16-15,8-15 16,-9-24-16,1 1 15,0 15 1,0 0-16,-8-15 16,-7-16-16,14 16 15,9-8-15,14 7 16,1-14 0,7 7-16,-8-23 15,-7-7-15,0-8 16,8-1-1,-9-6-15,-6-1 16,-16-7-16,-7-1 16,7 1-16,0-1 15,-7-7 1,0 0-16,-8 0 16,-8 0-16,1 0 15,-8 0 1,0 0-16,0 0 15,0 0-15,0 0 16,0 0-16,0-7 16,-8-1-1,1 1-15,7-9 16,0 9-16,0-1 16,0 0-1,0 8-15,0 0 16,7 0-16,8 8 15,16 7-15,-1 16 16,0 15 0,-7-1-16,-16 1 15,-7 0-15,-7-8 16,-8-15 0,0 0-16,-1-8 15,9-7-15,-1 0 16,8-8-16,0 0 15,-7-16 1,-8-14-16,-8-8 16,23 38-16</inkml:trace>
  <inkml:trace contextRef="#ctx0" brushRef="#br0" timeOffset="58463.51">15460 7342 0,'0'0'0,"0"0"16,-8-7-16,1-1 16,-1 0-16,-7 1 15,0-1 1,0 0-16,-8 1 15,-7 7-15,-8 0 16,-15 7-16,-7 24 16,7 7-1,-8 8-15,-14 23 16,-1 22 0,0 8-16,24-22 15,-1 22-15,0 23 16,22-30-16,1-1 15,0 31-15,15-15 16,7-23 0,8 23-16,8 7 15,15-14-15,7-9 16,15 47 0,1-24-16,-1-22 15,8 22-15,7-15 16,-7-15-16,-15-23 15,22 16 1,-7-24-16,15 8 16,0-15-16,8 0 15,0-16 1,7-7-16,8-7 16,-8-9-16,-8-7 15,1 0 1,-1-7-16,-6-1 15,-1 0-15,-16 1 16,1-1-16,-15 0 16,-8 1-1,-7-1-15,-8 8 16,-7 0-16,-8 0 16,0 0-16,0-8 15,0 1 1,0-1-16,-8-7 15,1 0-15,7 7 16,0 8 0,0-8-16,0 1 15,7-1-15,1 0 16,7 8 0,8 0-16,-8 8 15,7 7-15,1 8 16,-8 8-16,-7-8 15,-8 0 1,-15 7-16,-8 1 16,-7 7-16,-16 0 15,-7 15 1,-15 16-16,68-69 16</inkml:trace>
  <inkml:trace contextRef="#ctx0" brushRef="#br0" timeOffset="62430.59">16775 1679 0,'0'0'0,"0"0"0,0 0 16,0 0-1,0 0-15,0 8 16,0 7-16,0 0 15,0 1 1,0 22-16,8 23 16,-1 7-16,1 9 15,7 14-15,0 9 16,0-16 0,0-23-16,1 0 15,-1 0-15,-8-16 16,1-14-1,-1 0-15,-7-9 16,0-6-16,0-9 16,0-7-1</inkml:trace>
  <inkml:trace contextRef="#ctx0" brushRef="#br0" timeOffset="63191.18">16949 1511 0,'0'0'0,"0"0"15,8 0-15,14 0 16,9-7-1,6-1-15,16-15 16,0 0-16,15 0 16,-7 0-1,-1 8-15,1 7 16,-1 1-16,-7 14 16,-15 1-16,-8 7 15,-7 8 1,-8 8-16,-8-1 15,-14 16-15,-16-8 16,-7 0 0,0 1-16,0-9 15,7 1-15,8-8 16,0-8-16,7-8 16,1 1-1,7 0-15,0-1 16,0 9-16,7-1 15,8 8 1,15 0-16,1 0 16,-1-1-16,0 1 15,-7-7-15,-8-1 16,-8 0 0,1 8-16,-16 8 15,-7 7-15,-22 23 16,-16-8-1,-15 8-15,-16 0 16,16-23-16,-22 8 16,-9-8-16,99-38 15</inkml:trace>
  <inkml:trace contextRef="#ctx0" brushRef="#br0" timeOffset="162357.31">18310 2969 0,'-15'-8'0,"-121"-30"15,22 8 1,-37-1-16,0 8 16,22 8-16,-14 0 15,22 7-15,-46 0 16,-22 16-1,-7 0-15,22-1 16,-68 9-16,8 14 16,-1 8-1,1 8-15,22 0 16,-7 7-16,98-15 16,-83 39-16,23 22 15,22 8 1,23-8-16,7 23 15,-7 16-15,15-16 16,8 23 0,15-16-16,-1 9 15,16 7-15,23-23 16,-16 76-16,-7-53 16,22 46-1,24-38-15,14 7 16,8-15-16,15-15 15,7 30 1,1-53-16,7 46 16,46-8-16,-9-31 15,1 16-15,-7-8 16,7-8 0,30 24-16,8-8 15,-8-31-15,15 15 16,8 1-16,-8-24 15,-15-7 1,46 38-16,7-7 16,0-24-16,23 1 15,-38-16 1,37 16-16,-6-16 16,6-15-16,16-7 15,-30-1-15,22 8 16,16 0-1,-16-15-15,-30-8 16,53-7 0,-15-8-16,22-8 15,-52 0-15,60 1 16,-15-9-16,0 1 16,-38-8-1,38 0-15,-22-8 16,-1 1-16,-7-9 15,-16-7-15,24-7 16,7-8 0,-8-16-16,-30 1 15,15-8-15,-7 7 16,-1-7 0,-14 0-16,-8-23 15,-23 8-15,16-8 16,-1-8-16,0-22 15,-29 15 1,6-8-16,-7-38 16,-22 38-16,-16-38 15,-7-8-15,-8 31 16,8-53 0,-23 45-16,0-30 15,-15 7-15,-7 0 16,-23-22-1,7 45-15,0-61 16,-7 54-16,-23-62 16,0 54-16,-7-22 15,-16-1 1,-7 30-16,-23-30 16,8 39-16,7-16 15,-22-16 1,-8 32-16,-38-39 15,15 53-15,8 1 16,-7-8 0,-9 15-16,-6 15 15,-84-7-15,-53-8 16,-174 38 0,-68 100-16,492-31 15</inkml:trace>
  <inkml:trace contextRef="#ctx0" brushRef="#br0" timeOffset="-107781.56">15067 6808 0,'0'15'0,"-8"69"0,1 23 0,44 1626 16,-44-1375-16,7-213 15,-8 38-15,1-53 16,7 0 0,0-16-16,7-37 15,1-9-15,15-7 16,-1-7 0,8-1-16,16 8 15,7-15-15,30 8 16,15-9-16,16 1 15,-9-8-15,31 16 16,38-1 0,8 8-16,-16-7 15,38-9-15,15 1 16,46 0 0,-84-8-16,114 16 15,-7-24-15,-62-30 16,47 0-1,-39-15-15,53-8 16,-52 0-16,-9-7 16,62 7-16,-47-8 15,-36 8 1,67-7-16,-61-8 16,1-23-16,-30-1 15,-16 1-15,-15-7 16,-22-16-1,-31-15-15,-38 22 16,16-22-16,-16-15 16,-14 7-1,7-8-15,-8-45 16,-7 7-16,7-60 16,-15 60-16,-7-61 15,-8 54 1,0-54-16,-15 69 15,0-53-15,-7 68 16,-8-23 0,-8 24-16,-7 22 15,-16-23-15,-29-23 16,-1 47 0,-15-55-16,-29 24 15,-39 0-15,-60-24 16,60 54-16,-91 8 15,1 23 1,7 15-16,-68 7 16,-30 16-16,75 15 15,-75 8-15,91 7 16,-107 1 0,84 7-16,-121-8 15,98 16-15,-15-1 16,-38 1-1,114 7-15,-61 1 16,91 6-16,8 9 16,-1 0-1,31 7-15,7 15 16,83-30-16,76-23 16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8-11T18:15:20.89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1633 3763 0,'0'0'0,"0"0"16,0 0-1,0 0-15,0 0 16,0 0-16,0 7 15,0 1-15,0 15 16,-15 23 0,0 45-16,15 16 15,-15 38-15,-1 38 16,16-7 0,-22 60-16,22 32 15,7-70-15,8 69 16,-7 8-16,0-31 15,-16 0 1,16 8-16,-16-46 16,0 31-16,-7 7 15,0-68 1,15 53-16,-15-54 16,8 31-16,-1-30 15,8 15-15,-15-77 16,7 8-1,1-15-15,7-38 16,-15-16-16,7-7 16,8 0-16,0-8 15,0-15 1,0 0-16,0 0 16,0-8-16,0-8 15,0 1-15,0-8 16,8 8-1,-8-8-15,15 7 16,-15-7-16,0 8 16,15 0-1,8-1-15,14 1 16,9-1-16,14 9 16,16 7-1,-8 0-15,0-1 16,-23-6-16,8-1 15,8 0-15,7 1 16,0-9-16,0 8 16,7 1-1,-7-1-15,-15-7 16,0-1-16,0 1 16,0-8-1,-15 0-15,0-8 16,-8 1-16,8-1 15,-1-7-15,9-8 16,-1-8 0,1-15-16,-1-7 15,0-23-15,-7 7 16,7-45 0,1-24-16,-16 16 15,0-61-15,-22 61 16,-1-31-16,1 8 15,-1-8 1,1-30-16,0 23 16,-16-38-16,0 53 15,1-62-15,-8 32 16,0-62 0,7 47-16,-7-9 15,7-7-15,1 30 16,-1-30-16,8 54 15,-7-31 1,7 22-16,0 1 16,0-8-1,0 46-15,0-31 16,-8 39-16,1 7 16,-8 0-16,-1 0 15,1 39 1,0-1-16,0 8 15,0 0-15,0 7 16,0 9-16,0 6 16,-1 9-1,1 7-15,0 0 16,-7 8-16,-9 0 16,1-1-16,-30 1 15,-46 0 1,-30 7-16,-16 1 15,9-1-15,52 0 16,-7 1-16,0 7 16,14 7-1,84-7-15</inkml:trace>
  <inkml:trace contextRef="#ctx0" brushRef="#br0" timeOffset="17139.25">8936 5381 0,'0'0'15,"0"0"-15,0 0 16,15-8-16,38-22 15,53-54 1,45-61-16,60-31 16,16-30-16,-60 53 15,22-22-15,-46 45 16,-29 23 0</inkml:trace>
  <inkml:trace contextRef="#ctx0" brushRef="#br0" timeOffset="17557.27">8913 6602 0,'0'0'16,"0"0"0,0 0-16,0 0 15,0 0-15,0 0 16,0 0-1,0 0-15,0 0 16,0 0-16,0 0 16,0 0-16,30-31 15,99-68 1,7-46-16,91-69 16,-16-7-16,-7 30 15,-60 23-15,-46 46 16</inkml:trace>
  <inkml:trace contextRef="#ctx0" brushRef="#br0" timeOffset="18024.27">9004 7846 0,'0'0'0,"0"0"15,0 0 1,7-8-16,69-60 16,45-39-16,98-54 15,8-29-15,-31 14 16,-82 77 0</inkml:trace>
  <inkml:trace contextRef="#ctx0" brushRef="#br0" timeOffset="18430.28">9019 9052 0,'0'0'15,"23"-15"-15,60-62 16,83-136 0,114-93-16,37-7 15,-37-38-15,-227 283 16</inkml:trace>
  <inkml:trace contextRef="#ctx0" brushRef="#br0" timeOffset="25345.39">12905 5365 0,'0'0'15,"0"0"1,0 0-16,0 0 15,7 16-15,1 14 16,-1 24 0,-7-1-16,0 8 15,0 31-15,0 30 16,-7-8-16,-8 62 16,-1-16-1,1 84-15,-7-60 16,-9 67-16,9-67 15,-1 29-15,-7 24 16,15-62 0,-8 54-16,8-61 15,-8 77-15,1-55 16,-16 39 0,8 16-16,-1-62 15,-14 61-15,22-76 16,-7 23-16,7-46 15,1 30 1,14-68-16,-7 0 16,7-16-16,1-7 15,7-30 1,0-8-16,0-8 16,0-8-16,0-7 15,7 0-15,1-8 16,7 1-1,8-1-15,-1 0 16,16-7-16,15-1 16,15-7-1,15 0-15,-30 0 16,23 0-16,52-7 16,-44 7-16,-9 0 15,-7 7 1,53 1-16,-23 7 15,-30-7-15,-7 7 16,7-7 0,0 0-16,-7-1 15,-9-7-15,-6-7 16,-1-1-16,-7 8 16,-8-8-1,0-7-15,1 0 16,-1-8-16,0-8 15,0-14-15,8-47 16,0-7 0,-8 7-16,-7-22 15,7-16-15,-15 15 16,0-60 0,-7 53-16,7-31 15,-7-7-15,7 0 16,0-31-16,0 38 15,8-38 1,-1 31-16,1-38 16,0 30-16,-1-54 15,1 39 1,0-8-16,-1 31 16,1-31-16,-8 54 15,8-54-15,-8 61 16,0-22-1,8 14-15,-1 16 16,1-23-16,-8 38 16,0 16-1,1-16-15,-1 8 16,-8 30-16,-7 0 16,0 16-1,-7-16-15,-1 16 16,1 7-16,-9 8 15,1 7-15,0 8 16,-8 1 0,-7-1-16,-8 7 15,-7 1-15,-8 7 16,0 1 0,-15 7-16,-60 0 15,-23 7-15,-31 1 16,1-16-16,-129-22 15,38-46 1,-8-24-16,151 55 16</inkml:trace>
  <inkml:trace contextRef="#ctx0" brushRef="#br0" timeOffset="28842.1">17524 5877 0,'15'-15'0,"68"-54"15,38-7-15,-38 14 16,23-6-16,15-1 15,-38 23 1,-83 46-16</inkml:trace>
  <inkml:trace contextRef="#ctx0" brushRef="#br0" timeOffset="29193.1">16858 7258 0,'8'-7'0,"45"-39"16,68-38-16,-8-23 16,46 8-16,-23 30 15,23 0-15,-46 16 16,-113 53-1</inkml:trace>
  <inkml:trace contextRef="#ctx0" brushRef="#br0" timeOffset="29502.71">16904 8502 0,'0'0'0,"22"-23"16,54-45-16,22-24 16,61-53-16,0 0 15,-38 38 1</inkml:trace>
  <inkml:trace contextRef="#ctx0" brushRef="#br0" timeOffset="29860.71">17199 10265 0,'0'0'0,"7"-7"15,46-39 1,91-69-16,90-106 16,-136 129-16</inkml:trace>
  <inkml:trace contextRef="#ctx0" brushRef="#br0" timeOffset="35153.44">19278 5862 0,'0'0'0,"0"0"16,7-8 0,1 0-16,7-7 15,7-8-15,1 0 16,0 0-1,7-7-15,8-1 16,7 1-16,8-8 16,-8-8-16,-7 15 15,8-15 1,-1 8-16,-7 8 16,0-1-16,-1 8 15,1 0-15,-8 8 16,-7 0-1,-8 7-15,0 1 16,-7 7 0,-8 0-16,0 0 15,0 0-15,0 0 16,7 0-16,1 0 16,-8 0-1</inkml:trace>
  <inkml:trace contextRef="#ctx0" brushRef="#br0" timeOffset="36445.44">19141 7067 0,'0'0'0,"0"0"15,0 0-15,0 0 16,8-7-1,15-8-15,15-24 16,7-14-16,-7 0 16,7-1-16,15-15 15,1 16 1,-8 0-16,-8 7 16,1 8-16,-9 15 15,1 7 1,0 9-16,-38 7 15</inkml:trace>
  <inkml:trace contextRef="#ctx0" brushRef="#br0" timeOffset="45982.06">18975 6526 0,'0'0'16,"0"-8"-16,-7-7 16,-9-8-16,-6 0 15,-24-8-15,-6 8 16,-1 1 0,0 14-16,-23 0 15,-30 8-15,0 16 16,-22 22-1,14 7-15,9 24 16,37-8-16,22 0 16,-14 16-16,14-1 15,16 8 1,15-23-16,15-8 16,15 1-1,8 14-15,15 1 16,30 7-16,38-7 15,-1-23-15,24 0 16,15-31-16,-61-15 16,45-30-1,-14-32-15,-39-14 16,-14-15-16,-16-32 16,-7-6-1,-23 22-15,-15-15 16,0 30-16,-15 31 15,0 23-15,0 15 16,-1 0 0,16 23-16</inkml:trace>
  <inkml:trace contextRef="#ctx0" brushRef="#br0" timeOffset="47515.13">19141 7174 0,'0'0'0,"23"-7"16,30-1-16,-15-7 15,22-8-15,31-8 16,7-22-16,-22-8 16,-8-8-1,8-7-15,7-8 16,7-23-16,-14 8 15,-31 15 1,16-38-16,-8 0 16,0 7-16,0-38 15,-23 24-15,0-32 16,-22-6 0,-16-40-16,-15 32 15,1-39-15,-24 16 16,-7-16-1,16 77-15,-16-69 16,-30 30-16,-38-60 16,22 98-1,-44-76-15,7 54 16,15 0-16,-53-16 16,8 31-16,-76-53 15,90 91 1,-90-46-16,-22 16 15,75 53-15,-114-38 16,54 15-16,-53 8 16,-8 23-1,60 7-15,-75-23 16,38 31-16,-31-7 16,-52 22-1,120 15-15,-128-15 16,76 8-16,-76 0 15,68 8 1,15 7-16,-60 7 16,30 9-16,15-1 15,0 8-15,-45 8 16,83-1 0,-76-7-16,83 8 15,-83 15-15,46 0 16,-8 15-16,0 0 15,38 0 1,-68 8-16,90 0 16,-113 23-16,99-1 15,7 9 1,-23-1-16,31 0 16,-92 39-16,92-24 15,52-14-15,-82 29 16,29 9-1,31-8-15,-46 23 16,31-1-16,53-22 16,-39 15-16,16 8 15,-7 7 1,44-7-16,-22 23 16,23-23-16,-23 22 15,60-22 1,-44 45-16,21-14 15,16-1-15,-7 8 16,44-31-16,-6 46 16,14-22-1,0 14-15,23-53 16,-8 39-16,24-16 16,-1 0-16,7-8 15,8-15 1,8-15-16,8 8 15,-1-24-15,8-30 16,7-7 0,8-16-16,0-15 15,0-8-15,0-7 16,0-1-16,0-7 16,15 0-1,8-15-15,7-8 16,0-7-16,1-1 15,-16 8 1,-8 8-16,1 7 16,-8 8-16,0 0 15,0 0-15,-8 8 16,-7 15 0,0 0-16,8-8 15,-1 0-15,8-7 16,0-8-16,15 0 15,23-23 1,0-15-16,-23 7 16,-8 24-16,-7 7 15,-75 61 1,-69 160-16,69-91 16</inkml:trace>
  <inkml:trace contextRef="#ctx0" brushRef="#br0" timeOffset="57774.42">8127 8273 0,'0'0'15,"-8"-7"-15,-7-9 16,-8 1-1,1-8-15,-1 0 16,-15-7-16,-7 7 16,0 0-16,-16 0 15,-30 0 1,-14 16-16,-1 14 16,-8 16-16,-7 8 15,31-8 1,-31 15-16,-8 8 15,1 7-15,-1 8 16,8 0 0,30-8-16,31-14 15,-16 14-15,-7 1 16,15 7-16,15 0 16,15 7-16,16-14 15,7-1 1,7 16-16,16 0 15,14-1-15,16-7 16,23-7 0,-8-24-16,15 1 15,45-1-15,8-22 16,0-16 0,23-7-16,-24-15 15,9-32-15,-8-14 16,-15 0-16,-31 15 15,-14-16 1,-16-14-16,-22 7 16,-16 8-16,-7-16 15,-15 16-15,-7 15 16,-9 22 0,31 39-16</inkml:trace>
  <inkml:trace contextRef="#ctx0" brushRef="#br0" timeOffset="167200.94">20941 4060 0,'22'-7'0,"46"-9"0,23-6 0,642 14 15,-649 69-15,-24-8 16,-7 24-16,-15 22 15,0 8-15,-23 0 16,0 38 0,0-8-16,-7 8 15,7 31-15,-8-31 16,8 68-16,-7-52 16,7 68-1,-7-62-15,-1 40 16,1-1-16,7-23 15,-8 30 1,8-52-16,-7 30 16,0-24-16,-1 9 15,1-31 1,-1-23-16,8 23 16,1-38-16,-1 0 15,7 7 1,1-7-16,0-8 15,7 31-15,-7-15 16,-8-31-16,0 22 16,-8 9-1,-7-31-15,-7-15 16,-16-8-16,-7 7 16,-8 1-16,-15-8 15,0-8 1,0-7-16,-37 8 15,-16-9-15,-23 9 16,-14 7-16,7 8 16,22-1-1,-29 1-15,14-16 16,8-7-16,0 8 16,38-16-1,30-15-15,15-8 16,16-15-16,-1-15 15,23 15-15</inkml:trace>
  <inkml:trace contextRef="#ctx0" brushRef="#br0" timeOffset="167875.8">20578 4327 0,'0'0'16,"0"0"-16,0 0 15,0 0-15,15-7 16,23-24-16,15-7 16,22-23-1,-22 15-15,0-7 16,-8 15-16,1 0 15,-16 7-15,-7 16 16,-1 7 0,-14 0-16,-8 8 15</inkml:trace>
  <inkml:trace contextRef="#ctx0" brushRef="#br0" timeOffset="168224.31">20971 4190 0,'0'0'0,"0"0"16,15 15-16,8 8 15,22 31-15,0 7 16,1-8 0,-8-7-16,-8-8 15,-7-7-15,-8-8 16,0-1-16,-8 1 15,1 0 1,-1 0-16,-7 0 16,-7 8-16,-1-1 15,-7 1 1,-15-1-16,0 1 16,-1-8-16,9-8 15,-1-8 1,8-7-16,7 0 15,8 0-15,0-7 16,16-39-16,-16 46 16</inkml:trace>
  <inkml:trace contextRef="#ctx0" brushRef="#br0" timeOffset="168705.86">21508 4465 0,'0'0'16,"-8"0"-16,-15 15 15,-7 16 1,0-1-16,7 1 16,1-8-1,6-8-15,9-8 16,-1 1-16,8-8 15,0 0 1,15 0-16,23-8 16,0 1-16,0-8 15,-8-1-15,-7 9 16,-8-1-16,-8 0 16,-7 8-1,0 0-15,8-7 16,-8 7-16,0 0 15,0 0 1,0 0-16,0 0 16,0 0-16,0 0 15,8 0 1,7 7-16,0 1 16,0 0-16,0-1 15,8 1-15,-1 0 16,16-8-1,8-8-15,-46 8 16</inkml:trace>
  <inkml:trace contextRef="#ctx0" brushRef="#br0" timeOffset="168951.86">21855 4442 0,'0'0'15,"0"0"-15,0 8 16,0 14-1,0 1-15,16 8 16,-1-1-16,7-7 16,9-7-1,14-9-15,8-14 16,-15-9-16,-1-14 16,-6-1-1,-9-15-15,-6 8 16,-9 8-16,-7 7 15,0 23-15</inkml:trace>
  <inkml:trace contextRef="#ctx0" brushRef="#br0" timeOffset="169191.5">22143 3831 0,'0'0'0,"0"0"15,0 0-15,7 16 16,8 22-16,8 23 16,0-15-1,-1-16-15,9-7 16,-31-23-16</inkml:trace>
  <inkml:trace contextRef="#ctx0" brushRef="#br0" timeOffset="169444.48">22407 4289 0,'0'0'0,"-15"8"15,0 15-15,0 23 16,7-1 0,24 1-16,6-8 15,16 1-15,7-9 16,-7-7 0,0 0-16,-8-8 15,-15 0-15,8 24 16,-23-39-1</inkml:trace>
</inkml:ink>
</file>

<file path=ppt/media/image1.gif>
</file>

<file path=ppt/media/image10.png>
</file>

<file path=ppt/media/image11.png>
</file>

<file path=ppt/media/image12.pn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jpeg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30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489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501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056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customXml" Target="../ink/ink8.xml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customXml" Target="../ink/ink9.xml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customXml" Target="../ink/ink15.xml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customXml" Target="../ink/ink16.xml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customXml" Target="../ink/ink17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9.xml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1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customXml" Target="../ink/ink21.xml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customXml" Target="../ink/ink22.xml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customXml" Target="../ink/ink23.xml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customXml" Target="../ink/ink24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xkcd.com/1409/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a las Bases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rgbClr val="FFC000"/>
                </a:solidFill>
              </a:rPr>
              <a:t>Leon.Palafox@gmail.com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Otros modelos de BD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Alguien tiene que aprender esto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224522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Por que habría otros modelos?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Hay 3 modelos principales:</a:t>
            </a:r>
          </a:p>
          <a:p>
            <a:pPr lvl="1"/>
            <a:r>
              <a:rPr lang="es-MX" dirty="0" err="1"/>
              <a:t>Jerarquico</a:t>
            </a:r>
            <a:endParaRPr lang="es-MX" dirty="0"/>
          </a:p>
          <a:p>
            <a:pPr lvl="1"/>
            <a:r>
              <a:rPr lang="es-MX" dirty="0"/>
              <a:t>De red (</a:t>
            </a:r>
            <a:r>
              <a:rPr lang="es-MX" dirty="0" err="1"/>
              <a:t>network</a:t>
            </a:r>
            <a:r>
              <a:rPr lang="es-MX" dirty="0"/>
              <a:t>)</a:t>
            </a:r>
          </a:p>
          <a:p>
            <a:pPr lvl="1"/>
            <a:r>
              <a:rPr lang="es-MX" dirty="0"/>
              <a:t>Relacional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D4A3EC7C-1D60-4B03-BF39-B8BF866E1D21}"/>
                  </a:ext>
                </a:extLst>
              </p14:cNvPr>
              <p14:cNvContentPartPr/>
              <p14:nvPr/>
            </p14:nvContentPartPr>
            <p14:xfrm>
              <a:off x="3489120" y="3560760"/>
              <a:ext cx="1151280" cy="3438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D4A3EC7C-1D60-4B03-BF39-B8BF866E1D21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479760" y="3551400"/>
                <a:ext cx="1170000" cy="36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21628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Pregunta!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les parece que es importante considerar cuando hablamos de los datos?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7340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Pregunta!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les parece que es importante considerar cuando hablamos de los datos?</a:t>
            </a:r>
          </a:p>
          <a:p>
            <a:pPr lvl="1"/>
            <a:r>
              <a:rPr lang="es-MX" dirty="0"/>
              <a:t>Redundancia de los datos</a:t>
            </a:r>
          </a:p>
          <a:p>
            <a:pPr lvl="1"/>
            <a:r>
              <a:rPr lang="es-MX" dirty="0">
                <a:solidFill>
                  <a:srgbClr val="FF0000"/>
                </a:solidFill>
              </a:rPr>
              <a:t>Independencia Física de los datos</a:t>
            </a:r>
          </a:p>
          <a:p>
            <a:pPr lvl="1"/>
            <a:r>
              <a:rPr lang="es-MX" dirty="0">
                <a:solidFill>
                  <a:srgbClr val="0070C0"/>
                </a:solidFill>
              </a:rPr>
              <a:t>Independencia lógica de los datos</a:t>
            </a:r>
          </a:p>
          <a:p>
            <a:pPr lvl="1"/>
            <a:r>
              <a:rPr lang="es-MX" dirty="0"/>
              <a:t>Lenguaje de alto nivel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562C212-D4CF-4E1C-927C-2F0DC0F245BE}"/>
                  </a:ext>
                </a:extLst>
              </p14:cNvPr>
              <p14:cNvContentPartPr/>
              <p14:nvPr/>
            </p14:nvContentPartPr>
            <p14:xfrm>
              <a:off x="1793520" y="3247560"/>
              <a:ext cx="4332960" cy="11628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562C212-D4CF-4E1C-927C-2F0DC0F245B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84160" y="3238200"/>
                <a:ext cx="4351680" cy="118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61364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Lógica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A316A-B1FE-43D7-968C-CEC717505DCB}"/>
              </a:ext>
            </a:extLst>
          </p:cNvPr>
          <p:cNvSpPr/>
          <p:nvPr/>
        </p:nvSpPr>
        <p:spPr>
          <a:xfrm>
            <a:off x="17074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00828-66CB-4BEB-BB8E-7475CF337D45}"/>
              </a:ext>
            </a:extLst>
          </p:cNvPr>
          <p:cNvSpPr/>
          <p:nvPr/>
        </p:nvSpPr>
        <p:spPr>
          <a:xfrm>
            <a:off x="20122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5615A4-D0FD-480E-81F3-A0B898380D30}"/>
              </a:ext>
            </a:extLst>
          </p:cNvPr>
          <p:cNvSpPr/>
          <p:nvPr/>
        </p:nvSpPr>
        <p:spPr>
          <a:xfrm>
            <a:off x="23170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81B7-F894-4922-AA9F-66750A41EEBB}"/>
              </a:ext>
            </a:extLst>
          </p:cNvPr>
          <p:cNvSpPr/>
          <p:nvPr/>
        </p:nvSpPr>
        <p:spPr>
          <a:xfrm>
            <a:off x="26218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BB8B0-8A58-4788-9174-8059E07ED049}"/>
              </a:ext>
            </a:extLst>
          </p:cNvPr>
          <p:cNvSpPr/>
          <p:nvPr/>
        </p:nvSpPr>
        <p:spPr>
          <a:xfrm>
            <a:off x="29266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4B9896-C6A4-4AB1-8BE5-EB9F31791145}"/>
              </a:ext>
            </a:extLst>
          </p:cNvPr>
          <p:cNvSpPr/>
          <p:nvPr/>
        </p:nvSpPr>
        <p:spPr>
          <a:xfrm>
            <a:off x="32314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1A3A0-A7A6-4C57-9C58-0A3636ACB4BA}"/>
              </a:ext>
            </a:extLst>
          </p:cNvPr>
          <p:cNvSpPr/>
          <p:nvPr/>
        </p:nvSpPr>
        <p:spPr>
          <a:xfrm>
            <a:off x="35362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3AEAA-E359-4D39-AA79-BBA07B0B552C}"/>
              </a:ext>
            </a:extLst>
          </p:cNvPr>
          <p:cNvSpPr/>
          <p:nvPr/>
        </p:nvSpPr>
        <p:spPr>
          <a:xfrm>
            <a:off x="38410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D0C00-7A28-48C4-9681-3FCCACA8F2B0}"/>
              </a:ext>
            </a:extLst>
          </p:cNvPr>
          <p:cNvSpPr/>
          <p:nvPr/>
        </p:nvSpPr>
        <p:spPr>
          <a:xfrm>
            <a:off x="41458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33E9C3-DC97-48E6-AFAB-CDADA96CB422}"/>
              </a:ext>
            </a:extLst>
          </p:cNvPr>
          <p:cNvSpPr/>
          <p:nvPr/>
        </p:nvSpPr>
        <p:spPr>
          <a:xfrm>
            <a:off x="44506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DB427-FCBB-4635-9F3F-552ECAE47E0E}"/>
              </a:ext>
            </a:extLst>
          </p:cNvPr>
          <p:cNvSpPr/>
          <p:nvPr/>
        </p:nvSpPr>
        <p:spPr>
          <a:xfrm>
            <a:off x="47554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79B3B-460C-4D07-9618-1365AF84C7DF}"/>
              </a:ext>
            </a:extLst>
          </p:cNvPr>
          <p:cNvSpPr/>
          <p:nvPr/>
        </p:nvSpPr>
        <p:spPr>
          <a:xfrm>
            <a:off x="50602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0E3E44-BF29-44BC-B273-0DBDA5E53F37}"/>
              </a:ext>
            </a:extLst>
          </p:cNvPr>
          <p:cNvSpPr/>
          <p:nvPr/>
        </p:nvSpPr>
        <p:spPr>
          <a:xfrm>
            <a:off x="53650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6E5FEB-9326-40A3-B3B1-6900C7D4D91B}"/>
              </a:ext>
            </a:extLst>
          </p:cNvPr>
          <p:cNvSpPr/>
          <p:nvPr/>
        </p:nvSpPr>
        <p:spPr>
          <a:xfrm>
            <a:off x="56698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47929E-4534-4613-A359-34BBC4DE3C77}"/>
              </a:ext>
            </a:extLst>
          </p:cNvPr>
          <p:cNvSpPr/>
          <p:nvPr/>
        </p:nvSpPr>
        <p:spPr>
          <a:xfrm>
            <a:off x="59746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B841B7-D83C-4551-84C6-6E3FF69F0DCB}"/>
              </a:ext>
            </a:extLst>
          </p:cNvPr>
          <p:cNvSpPr/>
          <p:nvPr/>
        </p:nvSpPr>
        <p:spPr>
          <a:xfrm>
            <a:off x="62794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A8FEF9-EB43-40CB-B006-E906EACAC1DF}"/>
              </a:ext>
            </a:extLst>
          </p:cNvPr>
          <p:cNvSpPr/>
          <p:nvPr/>
        </p:nvSpPr>
        <p:spPr>
          <a:xfrm>
            <a:off x="65842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08296B-8DD0-419C-9902-2F127610011A}"/>
              </a:ext>
            </a:extLst>
          </p:cNvPr>
          <p:cNvSpPr/>
          <p:nvPr/>
        </p:nvSpPr>
        <p:spPr>
          <a:xfrm>
            <a:off x="68890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6593774"/>
              </p:ext>
            </p:extLst>
          </p:nvPr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AF15E88-26F8-48B4-908B-0D8455C6393E}"/>
              </a:ext>
            </a:extLst>
          </p:cNvPr>
          <p:cNvSpPr txBox="1"/>
          <p:nvPr/>
        </p:nvSpPr>
        <p:spPr>
          <a:xfrm>
            <a:off x="485522" y="391249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Registros</a:t>
            </a:r>
            <a:endParaRPr lang="en-US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A67501FA-495E-4638-BC14-D1CE005F21CA}"/>
                  </a:ext>
                </a:extLst>
              </p14:cNvPr>
              <p14:cNvContentPartPr/>
              <p14:nvPr/>
            </p14:nvContentPartPr>
            <p14:xfrm>
              <a:off x="1540440" y="2813400"/>
              <a:ext cx="5829840" cy="1610640"/>
            </p14:xfrm>
          </p:contentPart>
        </mc:Choice>
        <mc:Fallback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A67501FA-495E-4638-BC14-D1CE005F21CA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31080" y="2804040"/>
                <a:ext cx="5848560" cy="1629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448627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Lógica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A316A-B1FE-43D7-968C-CEC717505DCB}"/>
              </a:ext>
            </a:extLst>
          </p:cNvPr>
          <p:cNvSpPr/>
          <p:nvPr/>
        </p:nvSpPr>
        <p:spPr>
          <a:xfrm>
            <a:off x="17074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00828-66CB-4BEB-BB8E-7475CF337D45}"/>
              </a:ext>
            </a:extLst>
          </p:cNvPr>
          <p:cNvSpPr/>
          <p:nvPr/>
        </p:nvSpPr>
        <p:spPr>
          <a:xfrm>
            <a:off x="20122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5615A4-D0FD-480E-81F3-A0B898380D30}"/>
              </a:ext>
            </a:extLst>
          </p:cNvPr>
          <p:cNvSpPr/>
          <p:nvPr/>
        </p:nvSpPr>
        <p:spPr>
          <a:xfrm>
            <a:off x="23170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81B7-F894-4922-AA9F-66750A41EEBB}"/>
              </a:ext>
            </a:extLst>
          </p:cNvPr>
          <p:cNvSpPr/>
          <p:nvPr/>
        </p:nvSpPr>
        <p:spPr>
          <a:xfrm>
            <a:off x="26218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BB8B0-8A58-4788-9174-8059E07ED049}"/>
              </a:ext>
            </a:extLst>
          </p:cNvPr>
          <p:cNvSpPr/>
          <p:nvPr/>
        </p:nvSpPr>
        <p:spPr>
          <a:xfrm>
            <a:off x="29266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4B9896-C6A4-4AB1-8BE5-EB9F31791145}"/>
              </a:ext>
            </a:extLst>
          </p:cNvPr>
          <p:cNvSpPr/>
          <p:nvPr/>
        </p:nvSpPr>
        <p:spPr>
          <a:xfrm>
            <a:off x="32314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1A3A0-A7A6-4C57-9C58-0A3636ACB4BA}"/>
              </a:ext>
            </a:extLst>
          </p:cNvPr>
          <p:cNvSpPr/>
          <p:nvPr/>
        </p:nvSpPr>
        <p:spPr>
          <a:xfrm>
            <a:off x="35362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3AEAA-E359-4D39-AA79-BBA07B0B552C}"/>
              </a:ext>
            </a:extLst>
          </p:cNvPr>
          <p:cNvSpPr/>
          <p:nvPr/>
        </p:nvSpPr>
        <p:spPr>
          <a:xfrm>
            <a:off x="38410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D0C00-7A28-48C4-9681-3FCCACA8F2B0}"/>
              </a:ext>
            </a:extLst>
          </p:cNvPr>
          <p:cNvSpPr/>
          <p:nvPr/>
        </p:nvSpPr>
        <p:spPr>
          <a:xfrm>
            <a:off x="41458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33E9C3-DC97-48E6-AFAB-CDADA96CB422}"/>
              </a:ext>
            </a:extLst>
          </p:cNvPr>
          <p:cNvSpPr/>
          <p:nvPr/>
        </p:nvSpPr>
        <p:spPr>
          <a:xfrm>
            <a:off x="44506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DB427-FCBB-4635-9F3F-552ECAE47E0E}"/>
              </a:ext>
            </a:extLst>
          </p:cNvPr>
          <p:cNvSpPr/>
          <p:nvPr/>
        </p:nvSpPr>
        <p:spPr>
          <a:xfrm>
            <a:off x="47554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79B3B-460C-4D07-9618-1365AF84C7DF}"/>
              </a:ext>
            </a:extLst>
          </p:cNvPr>
          <p:cNvSpPr/>
          <p:nvPr/>
        </p:nvSpPr>
        <p:spPr>
          <a:xfrm>
            <a:off x="50602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0E3E44-BF29-44BC-B273-0DBDA5E53F37}"/>
              </a:ext>
            </a:extLst>
          </p:cNvPr>
          <p:cNvSpPr/>
          <p:nvPr/>
        </p:nvSpPr>
        <p:spPr>
          <a:xfrm>
            <a:off x="53650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6E5FEB-9326-40A3-B3B1-6900C7D4D91B}"/>
              </a:ext>
            </a:extLst>
          </p:cNvPr>
          <p:cNvSpPr/>
          <p:nvPr/>
        </p:nvSpPr>
        <p:spPr>
          <a:xfrm>
            <a:off x="56698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47929E-4534-4613-A359-34BBC4DE3C77}"/>
              </a:ext>
            </a:extLst>
          </p:cNvPr>
          <p:cNvSpPr/>
          <p:nvPr/>
        </p:nvSpPr>
        <p:spPr>
          <a:xfrm>
            <a:off x="59746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B841B7-D83C-4551-84C6-6E3FF69F0DCB}"/>
              </a:ext>
            </a:extLst>
          </p:cNvPr>
          <p:cNvSpPr/>
          <p:nvPr/>
        </p:nvSpPr>
        <p:spPr>
          <a:xfrm>
            <a:off x="62794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A8FEF9-EB43-40CB-B006-E906EACAC1DF}"/>
              </a:ext>
            </a:extLst>
          </p:cNvPr>
          <p:cNvSpPr/>
          <p:nvPr/>
        </p:nvSpPr>
        <p:spPr>
          <a:xfrm>
            <a:off x="65842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08296B-8DD0-419C-9902-2F127610011A}"/>
              </a:ext>
            </a:extLst>
          </p:cNvPr>
          <p:cNvSpPr/>
          <p:nvPr/>
        </p:nvSpPr>
        <p:spPr>
          <a:xfrm>
            <a:off x="68890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459787"/>
              </p:ext>
            </p:extLst>
          </p:nvPr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02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Facebook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01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Microsoft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AF15E88-26F8-48B4-908B-0D8455C6393E}"/>
              </a:ext>
            </a:extLst>
          </p:cNvPr>
          <p:cNvSpPr txBox="1"/>
          <p:nvPr/>
        </p:nvSpPr>
        <p:spPr>
          <a:xfrm>
            <a:off x="485522" y="391249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Registros</a:t>
            </a:r>
            <a:endParaRPr lang="en-US" dirty="0"/>
          </a:p>
        </p:txBody>
      </p:sp>
      <p:sp>
        <p:nvSpPr>
          <p:cNvPr id="25" name="Arrow: Curved Down 24">
            <a:extLst>
              <a:ext uri="{FF2B5EF4-FFF2-40B4-BE49-F238E27FC236}">
                <a16:creationId xmlns:a16="http://schemas.microsoft.com/office/drawing/2014/main" id="{96264773-4284-466B-9B61-5A7177C39E31}"/>
              </a:ext>
            </a:extLst>
          </p:cNvPr>
          <p:cNvSpPr/>
          <p:nvPr/>
        </p:nvSpPr>
        <p:spPr>
          <a:xfrm rot="17100000">
            <a:off x="2275410" y="2702472"/>
            <a:ext cx="438317" cy="218485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7F41D294-6587-429D-AFD0-F97188CD739E}"/>
              </a:ext>
            </a:extLst>
          </p:cNvPr>
          <p:cNvSpPr/>
          <p:nvPr/>
        </p:nvSpPr>
        <p:spPr>
          <a:xfrm>
            <a:off x="1581993" y="3807303"/>
            <a:ext cx="2563825" cy="412972"/>
          </a:xfrm>
          <a:prstGeom prst="flowChartAlternate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EE3955-264C-44D0-A385-4DF8AA10F432}"/>
              </a:ext>
            </a:extLst>
          </p:cNvPr>
          <p:cNvSpPr txBox="1"/>
          <p:nvPr/>
        </p:nvSpPr>
        <p:spPr>
          <a:xfrm>
            <a:off x="3507897" y="4317246"/>
            <a:ext cx="21282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Consolas" panose="020B0609020204030204" pitchFamily="49" charset="0"/>
                <a:cs typeface="Arabic Typesetting" panose="020B0604020202020204" pitchFamily="66" charset="-78"/>
              </a:rPr>
              <a:t>Los registros no cambiaron aunque el formato de los datos cambio</a:t>
            </a:r>
            <a:endParaRPr lang="en-US" sz="1100" dirty="0">
              <a:latin typeface="Consolas" panose="020B0609020204030204" pitchFamily="49" charset="0"/>
              <a:cs typeface="Arabic Typesetting" panose="020B0604020202020204" pitchFamily="66" charset="-78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8" name="Ink 27">
                <a:extLst>
                  <a:ext uri="{FF2B5EF4-FFF2-40B4-BE49-F238E27FC236}">
                    <a16:creationId xmlns:a16="http://schemas.microsoft.com/office/drawing/2014/main" id="{A0291BF9-E3C1-49D5-92EF-BC57233BFD39}"/>
                  </a:ext>
                </a:extLst>
              </p14:cNvPr>
              <p14:cNvContentPartPr/>
              <p14:nvPr/>
            </p14:nvContentPartPr>
            <p14:xfrm>
              <a:off x="1769040" y="2046960"/>
              <a:ext cx="4069080" cy="2387880"/>
            </p14:xfrm>
          </p:contentPart>
        </mc:Choice>
        <mc:Fallback>
          <p:pic>
            <p:nvPicPr>
              <p:cNvPr id="28" name="Ink 27">
                <a:extLst>
                  <a:ext uri="{FF2B5EF4-FFF2-40B4-BE49-F238E27FC236}">
                    <a16:creationId xmlns:a16="http://schemas.microsoft.com/office/drawing/2014/main" id="{A0291BF9-E3C1-49D5-92EF-BC57233BFD3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59680" y="2037600"/>
                <a:ext cx="4087800" cy="240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763018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Física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A316A-B1FE-43D7-968C-CEC717505DCB}"/>
              </a:ext>
            </a:extLst>
          </p:cNvPr>
          <p:cNvSpPr/>
          <p:nvPr/>
        </p:nvSpPr>
        <p:spPr>
          <a:xfrm>
            <a:off x="17074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00828-66CB-4BEB-BB8E-7475CF337D45}"/>
              </a:ext>
            </a:extLst>
          </p:cNvPr>
          <p:cNvSpPr/>
          <p:nvPr/>
        </p:nvSpPr>
        <p:spPr>
          <a:xfrm>
            <a:off x="20122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5615A4-D0FD-480E-81F3-A0B898380D30}"/>
              </a:ext>
            </a:extLst>
          </p:cNvPr>
          <p:cNvSpPr/>
          <p:nvPr/>
        </p:nvSpPr>
        <p:spPr>
          <a:xfrm>
            <a:off x="23170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81B7-F894-4922-AA9F-66750A41EEBB}"/>
              </a:ext>
            </a:extLst>
          </p:cNvPr>
          <p:cNvSpPr/>
          <p:nvPr/>
        </p:nvSpPr>
        <p:spPr>
          <a:xfrm>
            <a:off x="26218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BB8B0-8A58-4788-9174-8059E07ED049}"/>
              </a:ext>
            </a:extLst>
          </p:cNvPr>
          <p:cNvSpPr/>
          <p:nvPr/>
        </p:nvSpPr>
        <p:spPr>
          <a:xfrm>
            <a:off x="29266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4B9896-C6A4-4AB1-8BE5-EB9F31791145}"/>
              </a:ext>
            </a:extLst>
          </p:cNvPr>
          <p:cNvSpPr/>
          <p:nvPr/>
        </p:nvSpPr>
        <p:spPr>
          <a:xfrm>
            <a:off x="32314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1A3A0-A7A6-4C57-9C58-0A3636ACB4BA}"/>
              </a:ext>
            </a:extLst>
          </p:cNvPr>
          <p:cNvSpPr/>
          <p:nvPr/>
        </p:nvSpPr>
        <p:spPr>
          <a:xfrm>
            <a:off x="35362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3AEAA-E359-4D39-AA79-BBA07B0B552C}"/>
              </a:ext>
            </a:extLst>
          </p:cNvPr>
          <p:cNvSpPr/>
          <p:nvPr/>
        </p:nvSpPr>
        <p:spPr>
          <a:xfrm>
            <a:off x="38410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D0C00-7A28-48C4-9681-3FCCACA8F2B0}"/>
              </a:ext>
            </a:extLst>
          </p:cNvPr>
          <p:cNvSpPr/>
          <p:nvPr/>
        </p:nvSpPr>
        <p:spPr>
          <a:xfrm>
            <a:off x="41458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33E9C3-DC97-48E6-AFAB-CDADA96CB422}"/>
              </a:ext>
            </a:extLst>
          </p:cNvPr>
          <p:cNvSpPr/>
          <p:nvPr/>
        </p:nvSpPr>
        <p:spPr>
          <a:xfrm>
            <a:off x="44506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DB427-FCBB-4635-9F3F-552ECAE47E0E}"/>
              </a:ext>
            </a:extLst>
          </p:cNvPr>
          <p:cNvSpPr/>
          <p:nvPr/>
        </p:nvSpPr>
        <p:spPr>
          <a:xfrm>
            <a:off x="47554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79B3B-460C-4D07-9618-1365AF84C7DF}"/>
              </a:ext>
            </a:extLst>
          </p:cNvPr>
          <p:cNvSpPr/>
          <p:nvPr/>
        </p:nvSpPr>
        <p:spPr>
          <a:xfrm>
            <a:off x="50602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0E3E44-BF29-44BC-B273-0DBDA5E53F37}"/>
              </a:ext>
            </a:extLst>
          </p:cNvPr>
          <p:cNvSpPr/>
          <p:nvPr/>
        </p:nvSpPr>
        <p:spPr>
          <a:xfrm>
            <a:off x="53650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6E5FEB-9326-40A3-B3B1-6900C7D4D91B}"/>
              </a:ext>
            </a:extLst>
          </p:cNvPr>
          <p:cNvSpPr/>
          <p:nvPr/>
        </p:nvSpPr>
        <p:spPr>
          <a:xfrm>
            <a:off x="56698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47929E-4534-4613-A359-34BBC4DE3C77}"/>
              </a:ext>
            </a:extLst>
          </p:cNvPr>
          <p:cNvSpPr/>
          <p:nvPr/>
        </p:nvSpPr>
        <p:spPr>
          <a:xfrm>
            <a:off x="59746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B841B7-D83C-4551-84C6-6E3FF69F0DCB}"/>
              </a:ext>
            </a:extLst>
          </p:cNvPr>
          <p:cNvSpPr/>
          <p:nvPr/>
        </p:nvSpPr>
        <p:spPr>
          <a:xfrm>
            <a:off x="62794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A8FEF9-EB43-40CB-B006-E906EACAC1DF}"/>
              </a:ext>
            </a:extLst>
          </p:cNvPr>
          <p:cNvSpPr/>
          <p:nvPr/>
        </p:nvSpPr>
        <p:spPr>
          <a:xfrm>
            <a:off x="65842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08296B-8DD0-419C-9902-2F127610011A}"/>
              </a:ext>
            </a:extLst>
          </p:cNvPr>
          <p:cNvSpPr/>
          <p:nvPr/>
        </p:nvSpPr>
        <p:spPr>
          <a:xfrm>
            <a:off x="68890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/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AF15E88-26F8-48B4-908B-0D8455C6393E}"/>
              </a:ext>
            </a:extLst>
          </p:cNvPr>
          <p:cNvSpPr txBox="1"/>
          <p:nvPr/>
        </p:nvSpPr>
        <p:spPr>
          <a:xfrm>
            <a:off x="485522" y="391249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Registros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586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Física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/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pic>
        <p:nvPicPr>
          <p:cNvPr id="1026" name="Picture 2" descr="LTO-8 Tape | Spectra Logic - LTO Tape">
            <a:extLst>
              <a:ext uri="{FF2B5EF4-FFF2-40B4-BE49-F238E27FC236}">
                <a16:creationId xmlns:a16="http://schemas.microsoft.com/office/drawing/2014/main" id="{32EFC697-BFA4-47D6-861A-5724AEDF4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826" y="3684415"/>
            <a:ext cx="1716045" cy="141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0091840-0DA0-459C-989A-706C9B0D44DC}"/>
                  </a:ext>
                </a:extLst>
              </p14:cNvPr>
              <p14:cNvContentPartPr/>
              <p14:nvPr/>
            </p14:nvContentPartPr>
            <p14:xfrm>
              <a:off x="5200920" y="4022640"/>
              <a:ext cx="699840" cy="2116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0091840-0DA0-459C-989A-706C9B0D44DC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191560" y="4013280"/>
                <a:ext cx="718560" cy="230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969285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Física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/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pic>
        <p:nvPicPr>
          <p:cNvPr id="2052" name="Picture 4" descr="Why, When, and How to Make the Switch to SSD Storage">
            <a:extLst>
              <a:ext uri="{FF2B5EF4-FFF2-40B4-BE49-F238E27FC236}">
                <a16:creationId xmlns:a16="http://schemas.microsoft.com/office/drawing/2014/main" id="{53126D2D-E59E-42E2-8059-CCC81017A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2185" y="3637479"/>
            <a:ext cx="1971932" cy="1314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3DE7DEC-3BFF-4060-9B94-1E427DE4FB15}"/>
              </a:ext>
            </a:extLst>
          </p:cNvPr>
          <p:cNvSpPr txBox="1"/>
          <p:nvPr/>
        </p:nvSpPr>
        <p:spPr>
          <a:xfrm>
            <a:off x="5882772" y="3252758"/>
            <a:ext cx="212820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Consolas" panose="020B0609020204030204" pitchFamily="49" charset="0"/>
                <a:cs typeface="Arabic Typesetting" panose="020B0604020202020204" pitchFamily="66" charset="-78"/>
              </a:rPr>
              <a:t>El formato no cambió, aunque el medio de almacenamiento si cambió.</a:t>
            </a:r>
            <a:endParaRPr lang="en-US" sz="1100" dirty="0">
              <a:latin typeface="Consolas" panose="020B0609020204030204" pitchFamily="49" charset="0"/>
              <a:cs typeface="Arabic Typesetting" panose="020B0604020202020204" pitchFamily="66" charset="-78"/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E8C3D23D-DF81-4F51-858E-33179F993A9A}"/>
                  </a:ext>
                </a:extLst>
              </p14:cNvPr>
              <p14:cNvContentPartPr/>
              <p14:nvPr/>
            </p14:nvContentPartPr>
            <p14:xfrm>
              <a:off x="2599200" y="1934280"/>
              <a:ext cx="4322160" cy="30337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E8C3D23D-DF81-4F51-858E-33179F993A9A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89840" y="1924920"/>
                <a:ext cx="4340880" cy="3052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44087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Jerárquico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1026" name="Picture 2" descr="hierarchical_model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792" y="1650137"/>
            <a:ext cx="3467100" cy="280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A9489EF2-D5F8-4B2B-89B3-4C64FFC5C9DB}"/>
                  </a:ext>
                </a:extLst>
              </p14:cNvPr>
              <p14:cNvContentPartPr/>
              <p14:nvPr/>
            </p14:nvContentPartPr>
            <p14:xfrm>
              <a:off x="732240" y="882000"/>
              <a:ext cx="3677040" cy="24566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A9489EF2-D5F8-4B2B-89B3-4C64FFC5C9D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22880" y="872640"/>
                <a:ext cx="3695760" cy="2475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9788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Que se vio la clase pasada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Recordar es vivir!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49625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1633591" y="1304818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878208" y="2268876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2308010" y="3232934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8" name="Rectángulo 7"/>
          <p:cNvSpPr/>
          <p:nvPr/>
        </p:nvSpPr>
        <p:spPr>
          <a:xfrm>
            <a:off x="5279204" y="1299681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9" name="Rectángulo 8"/>
          <p:cNvSpPr/>
          <p:nvPr/>
        </p:nvSpPr>
        <p:spPr>
          <a:xfrm>
            <a:off x="5523821" y="226373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5953623" y="3227797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cxnSp>
        <p:nvCxnSpPr>
          <p:cNvPr id="16" name="Conector angular 15"/>
          <p:cNvCxnSpPr>
            <a:stCxn id="5" idx="2"/>
            <a:endCxn id="6" idx="0"/>
          </p:cNvCxnSpPr>
          <p:nvPr/>
        </p:nvCxnSpPr>
        <p:spPr>
          <a:xfrm rot="16200000" flipH="1">
            <a:off x="2465673" y="1988174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angular 19"/>
          <p:cNvCxnSpPr>
            <a:stCxn id="6" idx="2"/>
            <a:endCxn id="7" idx="0"/>
          </p:cNvCxnSpPr>
          <p:nvPr/>
        </p:nvCxnSpPr>
        <p:spPr>
          <a:xfrm rot="16200000" flipH="1">
            <a:off x="2802883" y="2859640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r 21"/>
          <p:cNvCxnSpPr>
            <a:stCxn id="8" idx="2"/>
            <a:endCxn id="9" idx="0"/>
          </p:cNvCxnSpPr>
          <p:nvPr/>
        </p:nvCxnSpPr>
        <p:spPr>
          <a:xfrm rot="16200000" flipH="1">
            <a:off x="6111286" y="1983037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angular 23"/>
          <p:cNvCxnSpPr>
            <a:stCxn id="9" idx="2"/>
            <a:endCxn id="10" idx="0"/>
          </p:cNvCxnSpPr>
          <p:nvPr/>
        </p:nvCxnSpPr>
        <p:spPr>
          <a:xfrm rot="16200000" flipH="1">
            <a:off x="6448496" y="2854503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8D603894-C4D6-4395-90CA-946332924C72}"/>
                  </a:ext>
                </a:extLst>
              </p14:cNvPr>
              <p14:cNvContentPartPr/>
              <p14:nvPr/>
            </p14:nvContentPartPr>
            <p14:xfrm>
              <a:off x="2792160" y="494640"/>
              <a:ext cx="5342760" cy="34264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8D603894-C4D6-4395-90CA-946332924C72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82800" y="485280"/>
                <a:ext cx="5361480" cy="3445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3210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924850"/>
              </p:ext>
            </p:extLst>
          </p:nvPr>
        </p:nvGraphicFramePr>
        <p:xfrm>
          <a:off x="530384" y="1294259"/>
          <a:ext cx="2675152" cy="1957869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Nombre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Depto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123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Pedro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Pastura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Jungla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Felipe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Siberia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Maria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Sabana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690743"/>
              </p:ext>
            </p:extLst>
          </p:nvPr>
        </p:nvGraphicFramePr>
        <p:xfrm>
          <a:off x="4607512" y="1294259"/>
          <a:ext cx="2675152" cy="2351726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Especie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Guardia 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León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2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Tigre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Oso Polar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Elefante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530384" y="904125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Guardias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4620615" y="904124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Animales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7302C64D-BD44-47C9-95CA-487D6364F409}"/>
                  </a:ext>
                </a:extLst>
              </p14:cNvPr>
              <p14:cNvContentPartPr/>
              <p14:nvPr/>
            </p14:nvContentPartPr>
            <p14:xfrm>
              <a:off x="525240" y="387360"/>
              <a:ext cx="7617960" cy="353376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7302C64D-BD44-47C9-95CA-487D6364F40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15880" y="378000"/>
                <a:ext cx="7636680" cy="3552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086713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994031" cy="3145500"/>
          </a:xfrm>
        </p:spPr>
        <p:txBody>
          <a:bodyPr/>
          <a:lstStyle/>
          <a:p>
            <a:r>
              <a:rPr lang="es-MX" dirty="0"/>
              <a:t>Que pasa con los animales que comparten una jaula?</a:t>
            </a:r>
          </a:p>
          <a:p>
            <a:r>
              <a:rPr lang="es-MX" dirty="0"/>
              <a:t>Que pasa con los animales que comparten jaula y tienen diferentes guardias.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881667" y="1489753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6126284" y="2453811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6556086" y="3417869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713749" y="217310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7050959" y="304457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7E7A6389-7D50-4C0B-9705-D8F27A9D2120}"/>
                  </a:ext>
                </a:extLst>
              </p14:cNvPr>
              <p14:cNvContentPartPr/>
              <p14:nvPr/>
            </p14:nvContentPartPr>
            <p14:xfrm>
              <a:off x="5426640" y="829800"/>
              <a:ext cx="3043080" cy="3621600"/>
            </p14:xfrm>
          </p:contentPart>
        </mc:Choice>
        <mc:Fallback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7E7A6389-7D50-4C0B-9705-D8F27A9D212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17280" y="820440"/>
                <a:ext cx="3061800" cy="364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16176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La estructura jerárquica tiene problemas de redundancia</a:t>
            </a:r>
          </a:p>
          <a:p>
            <a:pPr lvl="1"/>
            <a:r>
              <a:rPr lang="es-MX" dirty="0"/>
              <a:t>Se repite información</a:t>
            </a:r>
          </a:p>
          <a:p>
            <a:pPr lvl="1"/>
            <a:r>
              <a:rPr lang="es-MX" dirty="0"/>
              <a:t>Puede llegar a ser inconsistente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F6454C7C-3803-48EB-92AC-7F63ECEA81EB}"/>
                  </a:ext>
                </a:extLst>
              </p14:cNvPr>
              <p14:cNvContentPartPr/>
              <p14:nvPr/>
            </p14:nvContentPartPr>
            <p14:xfrm>
              <a:off x="1752840" y="3349440"/>
              <a:ext cx="4087800" cy="7282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F6454C7C-3803-48EB-92AC-7F63ECEA81E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743480" y="3340080"/>
                <a:ext cx="4106520" cy="74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018598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523982" y="1099335"/>
            <a:ext cx="3020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rgbClr val="FF0000"/>
                </a:solidFill>
              </a:rPr>
              <a:t>Problema Fundamental</a:t>
            </a:r>
          </a:p>
        </p:txBody>
      </p:sp>
      <p:sp>
        <p:nvSpPr>
          <p:cNvPr id="6" name="Rectángulo 5"/>
          <p:cNvSpPr/>
          <p:nvPr/>
        </p:nvSpPr>
        <p:spPr>
          <a:xfrm>
            <a:off x="3451893" y="1499445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1521813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sp>
        <p:nvSpPr>
          <p:cNvPr id="8" name="Rectángulo 7"/>
          <p:cNvSpPr/>
          <p:nvPr/>
        </p:nvSpPr>
        <p:spPr>
          <a:xfrm>
            <a:off x="5881667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5400000">
            <a:off x="2965459" y="1571238"/>
            <a:ext cx="779123" cy="19300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angular 9"/>
          <p:cNvCxnSpPr>
            <a:stCxn id="6" idx="2"/>
            <a:endCxn id="8" idx="0"/>
          </p:cNvCxnSpPr>
          <p:nvPr/>
        </p:nvCxnSpPr>
        <p:spPr>
          <a:xfrm rot="16200000" flipH="1">
            <a:off x="5145386" y="1321391"/>
            <a:ext cx="779123" cy="2429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4981254" y="3904751"/>
            <a:ext cx="2648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rgbClr val="FF0000"/>
                </a:solidFill>
              </a:rPr>
              <a:t>No es una jerarquía!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BBA7D969-2EB3-4B9E-8A20-32EB1580014B}"/>
                  </a:ext>
                </a:extLst>
              </p14:cNvPr>
              <p14:cNvContentPartPr/>
              <p14:nvPr/>
            </p14:nvContentPartPr>
            <p14:xfrm>
              <a:off x="1812600" y="2181600"/>
              <a:ext cx="2166480" cy="15336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BBA7D969-2EB3-4B9E-8A20-32EB1580014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03240" y="2172240"/>
                <a:ext cx="2185200" cy="1552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65137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Bases de datos jerárquicas comerciales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4805689" cy="3145500"/>
          </a:xfrm>
        </p:spPr>
        <p:txBody>
          <a:bodyPr/>
          <a:lstStyle/>
          <a:p>
            <a:r>
              <a:rPr lang="es-MX" sz="1400" dirty="0"/>
              <a:t>IMS (IBM)</a:t>
            </a:r>
          </a:p>
          <a:p>
            <a:pPr lvl="1"/>
            <a:r>
              <a:rPr lang="es-MX" sz="1400" dirty="0"/>
              <a:t>Cada segmento tiene una </a:t>
            </a:r>
            <a:r>
              <a:rPr lang="es-MX" sz="1400" dirty="0" err="1"/>
              <a:t>hierarchichal</a:t>
            </a:r>
            <a:r>
              <a:rPr lang="es-MX" sz="1400" dirty="0"/>
              <a:t> </a:t>
            </a:r>
            <a:r>
              <a:rPr lang="es-MX" sz="1400" dirty="0" err="1"/>
              <a:t>sequential</a:t>
            </a:r>
            <a:r>
              <a:rPr lang="es-MX" sz="1400" dirty="0"/>
              <a:t> </a:t>
            </a:r>
            <a:r>
              <a:rPr lang="es-MX" sz="1400" dirty="0" err="1"/>
              <a:t>key</a:t>
            </a:r>
            <a:r>
              <a:rPr lang="es-MX" sz="1400" dirty="0"/>
              <a:t> (HSK)</a:t>
            </a:r>
          </a:p>
          <a:p>
            <a:r>
              <a:rPr lang="es-MX" sz="1400" dirty="0"/>
              <a:t>Lenguaje propio:</a:t>
            </a:r>
          </a:p>
          <a:p>
            <a:pPr lvl="1"/>
            <a:r>
              <a:rPr lang="es-MX" sz="1400" dirty="0"/>
              <a:t>Encontrar todos los guardias de la jaula 6</a:t>
            </a:r>
          </a:p>
          <a:p>
            <a:pPr lvl="2"/>
            <a:r>
              <a:rPr lang="es-MX" sz="1400" dirty="0"/>
              <a:t>GU Guardia</a:t>
            </a:r>
          </a:p>
          <a:p>
            <a:pPr lvl="2"/>
            <a:r>
              <a:rPr lang="es-MX" sz="1400" dirty="0"/>
              <a:t>GNP Jaulas (id = 6)</a:t>
            </a:r>
          </a:p>
          <a:p>
            <a:pPr lvl="2"/>
            <a:r>
              <a:rPr lang="es-MX" sz="1400" dirty="0" err="1"/>
              <a:t>Until</a:t>
            </a:r>
            <a:r>
              <a:rPr lang="es-MX" sz="1400" dirty="0"/>
              <a:t> no more</a:t>
            </a:r>
          </a:p>
          <a:p>
            <a:pPr lvl="3"/>
            <a:r>
              <a:rPr lang="es-MX" sz="1400" dirty="0"/>
              <a:t>GN Guardia</a:t>
            </a:r>
          </a:p>
          <a:p>
            <a:pPr lvl="3"/>
            <a:r>
              <a:rPr lang="es-MX" sz="1400" dirty="0"/>
              <a:t>GNP Jaulas (id = 6)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98" y="1446063"/>
            <a:ext cx="2583102" cy="2908073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72A9195A-98CB-4B90-B1EB-B7022A70CA01}"/>
                  </a:ext>
                </a:extLst>
              </p14:cNvPr>
              <p14:cNvContentPartPr/>
              <p14:nvPr/>
            </p14:nvContentPartPr>
            <p14:xfrm>
              <a:off x="1246320" y="1632240"/>
              <a:ext cx="6660000" cy="31654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72A9195A-98CB-4B90-B1EB-B7022A70CA01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36960" y="1622880"/>
                <a:ext cx="6678720" cy="3184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58755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IMS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Algunos comandos son muy rápidos</a:t>
            </a:r>
          </a:p>
          <a:p>
            <a:pPr lvl="1"/>
            <a:r>
              <a:rPr lang="es-MX" dirty="0"/>
              <a:t>Otros son terriblemente lentos</a:t>
            </a:r>
          </a:p>
          <a:p>
            <a:pPr lvl="1"/>
            <a:r>
              <a:rPr lang="es-MX" dirty="0"/>
              <a:t>Depende mucho  (demasiado) del esquema y del tipo de disco</a:t>
            </a:r>
          </a:p>
          <a:p>
            <a:r>
              <a:rPr lang="es-MX" dirty="0"/>
              <a:t>Los IMS </a:t>
            </a:r>
            <a:r>
              <a:rPr lang="es-MX" dirty="0" err="1"/>
              <a:t>Wizards</a:t>
            </a:r>
            <a:r>
              <a:rPr lang="es-MX" dirty="0"/>
              <a:t> hacen cantidades bestiales de dinero (aún hoy en día).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72272B5-F186-4B90-B9CB-FB493E757C67}"/>
                  </a:ext>
                </a:extLst>
              </p14:cNvPr>
              <p14:cNvContentPartPr/>
              <p14:nvPr/>
            </p14:nvContentPartPr>
            <p14:xfrm>
              <a:off x="1608480" y="3434400"/>
              <a:ext cx="1924560" cy="5004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72272B5-F186-4B90-B9CB-FB493E757C67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99120" y="3425040"/>
                <a:ext cx="1943280" cy="519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453772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 de IMS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 duplican los datos (es jerárquico)</a:t>
            </a:r>
          </a:p>
          <a:p>
            <a:r>
              <a:rPr lang="es-MX" dirty="0"/>
              <a:t>Tienes que programar el algoritmo de búsqueda.</a:t>
            </a:r>
          </a:p>
          <a:p>
            <a:r>
              <a:rPr lang="es-MX" dirty="0"/>
              <a:t>Los datos no son muy independientes físicamente (lógica de la computadora)</a:t>
            </a:r>
          </a:p>
          <a:p>
            <a:r>
              <a:rPr lang="es-MX" dirty="0"/>
              <a:t>No puede hacer </a:t>
            </a:r>
            <a:r>
              <a:rPr lang="es-MX" dirty="0" err="1"/>
              <a:t>inserts</a:t>
            </a:r>
            <a:r>
              <a:rPr lang="es-MX" dirty="0"/>
              <a:t> en la estructura lógica.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9E0A0D6-CE0F-4CD2-82D0-3B7345F5C836}"/>
                  </a:ext>
                </a:extLst>
              </p14:cNvPr>
              <p14:cNvContentPartPr/>
              <p14:nvPr/>
            </p14:nvContentPartPr>
            <p14:xfrm>
              <a:off x="1856160" y="549360"/>
              <a:ext cx="3938400" cy="1569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9E0A0D6-CE0F-4CD2-82D0-3B7345F5C83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46800" y="540000"/>
                <a:ext cx="3957120" cy="158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046561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Otros casos de conflicto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2720938" y="1700373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965555" y="2664431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3395357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3553020" y="238372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3890230" y="325519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5570055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Alimento</a:t>
            </a:r>
          </a:p>
        </p:txBody>
      </p:sp>
      <p:cxnSp>
        <p:nvCxnSpPr>
          <p:cNvPr id="11" name="Conector angular 10"/>
          <p:cNvCxnSpPr>
            <a:stCxn id="6" idx="3"/>
            <a:endCxn id="10" idx="0"/>
          </p:cNvCxnSpPr>
          <p:nvPr/>
        </p:nvCxnSpPr>
        <p:spPr>
          <a:xfrm>
            <a:off x="4701888" y="2988067"/>
            <a:ext cx="1736334" cy="6404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B318890-C2A4-4BD4-B309-D79993459CAF}"/>
                  </a:ext>
                </a:extLst>
              </p14:cNvPr>
              <p14:cNvContentPartPr/>
              <p14:nvPr/>
            </p14:nvContentPartPr>
            <p14:xfrm>
              <a:off x="5663520" y="1706400"/>
              <a:ext cx="1521720" cy="20581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B318890-C2A4-4BD4-B309-D79993459CA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654160" y="1697040"/>
                <a:ext cx="1540440" cy="2076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18094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Otros casos de conflicto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264565" cy="3145500"/>
          </a:xfrm>
        </p:spPr>
        <p:txBody>
          <a:bodyPr/>
          <a:lstStyle/>
          <a:p>
            <a:r>
              <a:rPr lang="es-MX" sz="2000" dirty="0"/>
              <a:t>Que pasaría si cambiara el negocio, y ahora fuese un guardia por jaula?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649073" y="1659277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893690" y="2623335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6323492" y="3587393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481155" y="2342633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6818365" y="3214099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echa curvada hacia arriba 9"/>
          <p:cNvSpPr/>
          <p:nvPr/>
        </p:nvSpPr>
        <p:spPr>
          <a:xfrm rot="16200000">
            <a:off x="7967463" y="3118356"/>
            <a:ext cx="1274296" cy="667819"/>
          </a:xfrm>
          <a:prstGeom prst="curvedUpArrow">
            <a:avLst>
              <a:gd name="adj1" fmla="val 29706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05AF9E64-4375-4749-86C0-91859DDECFE9}"/>
                  </a:ext>
                </a:extLst>
              </p14:cNvPr>
              <p14:cNvContentPartPr/>
              <p14:nvPr/>
            </p14:nvContentPartPr>
            <p14:xfrm>
              <a:off x="5415840" y="2810880"/>
              <a:ext cx="3018600" cy="1220040"/>
            </p14:xfrm>
          </p:contentPart>
        </mc:Choice>
        <mc:Fallback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05AF9E64-4375-4749-86C0-91859DDECFE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406480" y="2801520"/>
                <a:ext cx="3037320" cy="1238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0796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relacional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Es utilizado en la mayor parte de los sistemas de bases de datos.</a:t>
            </a:r>
          </a:p>
          <a:p>
            <a:r>
              <a:rPr lang="es-MX" sz="1800" dirty="0"/>
              <a:t>Es un modelo muy simple</a:t>
            </a:r>
          </a:p>
          <a:p>
            <a:r>
              <a:rPr lang="es-MX" sz="1800" dirty="0"/>
              <a:t>Se hacen las llamadas (</a:t>
            </a:r>
            <a:r>
              <a:rPr lang="es-MX" sz="1800" dirty="0" err="1"/>
              <a:t>query</a:t>
            </a:r>
            <a:r>
              <a:rPr lang="es-MX" sz="1800" dirty="0"/>
              <a:t>) con lenguajes de alto nivel: simple, pero expresivo.</a:t>
            </a:r>
          </a:p>
          <a:p>
            <a:pPr lvl="1"/>
            <a:r>
              <a:rPr lang="es-MX" sz="1800" dirty="0"/>
              <a:t>Preguntas acerca de los contenidos de la base de datos.</a:t>
            </a:r>
          </a:p>
          <a:p>
            <a:r>
              <a:rPr lang="es-MX" sz="1800" dirty="0"/>
              <a:t>Tiene implementaciones eficientes.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38044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Por que usar una base de datos IMS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pic>
        <p:nvPicPr>
          <p:cNvPr id="3074" name="Picture 2" descr="Image result for hierarchichal database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813" y="2032606"/>
            <a:ext cx="58864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285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Que se hizo?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Codasyl</a:t>
            </a:r>
            <a:r>
              <a:rPr lang="es-MX" dirty="0"/>
              <a:t> (</a:t>
            </a:r>
            <a:r>
              <a:rPr lang="es-MX" dirty="0" err="1"/>
              <a:t>Committee</a:t>
            </a:r>
            <a:r>
              <a:rPr lang="es-MX" dirty="0"/>
              <a:t> </a:t>
            </a:r>
            <a:r>
              <a:rPr lang="es-MX" dirty="0" err="1"/>
              <a:t>on</a:t>
            </a:r>
            <a:r>
              <a:rPr lang="es-MX" dirty="0"/>
              <a:t> Data </a:t>
            </a:r>
            <a:r>
              <a:rPr lang="es-MX" dirty="0" err="1"/>
              <a:t>Systems</a:t>
            </a:r>
            <a:r>
              <a:rPr lang="es-MX" dirty="0"/>
              <a:t> </a:t>
            </a:r>
            <a:r>
              <a:rPr lang="es-MX" dirty="0" err="1"/>
              <a:t>Languages</a:t>
            </a:r>
            <a:r>
              <a:rPr lang="es-MX" dirty="0"/>
              <a:t>)</a:t>
            </a:r>
          </a:p>
          <a:p>
            <a:pPr lvl="1"/>
            <a:r>
              <a:rPr lang="es-MX" dirty="0"/>
              <a:t>Crearon un nuevo sistemas</a:t>
            </a:r>
          </a:p>
          <a:p>
            <a:pPr lvl="1"/>
            <a:r>
              <a:rPr lang="es-MX" dirty="0"/>
              <a:t>Bases de Datos de Red</a:t>
            </a:r>
          </a:p>
          <a:p>
            <a:pPr lvl="1"/>
            <a:r>
              <a:rPr lang="es-MX" dirty="0"/>
              <a:t>Se comercializó como IDS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F4890B99-20DB-4F0E-8C74-76C0F76C0230}"/>
                  </a:ext>
                </a:extLst>
              </p14:cNvPr>
              <p14:cNvContentPartPr/>
              <p14:nvPr/>
            </p14:nvContentPartPr>
            <p14:xfrm>
              <a:off x="1208520" y="1678680"/>
              <a:ext cx="4422600" cy="253656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F4890B99-20DB-4F0E-8C74-76C0F76C023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99160" y="1669320"/>
                <a:ext cx="4441320" cy="25552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815015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¿Por que estudiamos bases de datos viejas?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  <p:pic>
        <p:nvPicPr>
          <p:cNvPr id="1026" name="Picture 2" descr="Standa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087" y="1435189"/>
            <a:ext cx="5360546" cy="303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56BD5EC7-79E7-40B1-A079-4D432F358692}"/>
                  </a:ext>
                </a:extLst>
              </p14:cNvPr>
              <p14:cNvContentPartPr/>
              <p14:nvPr/>
            </p14:nvContentPartPr>
            <p14:xfrm>
              <a:off x="1722600" y="1706400"/>
              <a:ext cx="5242320" cy="194544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56BD5EC7-79E7-40B1-A079-4D432F35869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13240" y="1697040"/>
                <a:ext cx="5261040" cy="1964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11976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Base de Datos de Red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  <p:pic>
        <p:nvPicPr>
          <p:cNvPr id="4098" name="Picture 2" descr="https://upload.wikimedia.org/wikipedia/commons/thumb/1/1e/Bachmann_order_processing_model.tif/lossless-page1-564px-Bachmann_order_processing_model.ti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634" y="1387011"/>
            <a:ext cx="4227021" cy="305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B4D573D7-2C78-4759-9CEC-7C997B059158}"/>
                  </a:ext>
                </a:extLst>
              </p14:cNvPr>
              <p14:cNvContentPartPr/>
              <p14:nvPr/>
            </p14:nvContentPartPr>
            <p14:xfrm>
              <a:off x="2933640" y="1728360"/>
              <a:ext cx="1946520" cy="248148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B4D573D7-2C78-4759-9CEC-7C997B05915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24280" y="1719000"/>
                <a:ext cx="1965240" cy="25002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73503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Bases de datos de red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Son muy complejas.</a:t>
            </a:r>
          </a:p>
          <a:p>
            <a:r>
              <a:rPr lang="es-MX" sz="2000" dirty="0"/>
              <a:t>Los esquemas son estáticos</a:t>
            </a:r>
          </a:p>
          <a:p>
            <a:pPr lvl="1"/>
            <a:r>
              <a:rPr lang="es-MX" sz="2000" dirty="0"/>
              <a:t>Un cambio, implica cambiar toda la base de datos.</a:t>
            </a:r>
          </a:p>
          <a:p>
            <a:pPr lvl="1"/>
            <a:r>
              <a:rPr lang="es-MX" sz="2000" dirty="0"/>
              <a:t>No hay independencia física ni lógica de los datos</a:t>
            </a:r>
          </a:p>
          <a:p>
            <a:r>
              <a:rPr lang="es-MX" sz="2000" dirty="0"/>
              <a:t>Si cometes un error en la estructura, hay que cargar todos los datos de nuevo.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3D060559-2FBE-4DEF-ACA9-E7C724091F7F}"/>
                  </a:ext>
                </a:extLst>
              </p14:cNvPr>
              <p14:cNvContentPartPr/>
              <p14:nvPr/>
            </p14:nvContentPartPr>
            <p14:xfrm>
              <a:off x="1864080" y="2178720"/>
              <a:ext cx="3783600" cy="11984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3D060559-2FBE-4DEF-ACA9-E7C724091F7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54720" y="2169360"/>
                <a:ext cx="3802320" cy="1217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800279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 crearon las relaciones:</a:t>
            </a:r>
          </a:p>
          <a:p>
            <a:pPr lvl="1"/>
            <a:r>
              <a:rPr lang="es-MX" dirty="0"/>
              <a:t>Se define el concepto de </a:t>
            </a:r>
            <a:r>
              <a:rPr lang="es-MX" dirty="0" err="1"/>
              <a:t>tuple</a:t>
            </a:r>
            <a:r>
              <a:rPr lang="es-MX" dirty="0"/>
              <a:t>:</a:t>
            </a:r>
          </a:p>
          <a:p>
            <a:pPr lvl="2"/>
            <a:r>
              <a:rPr lang="es-MX" dirty="0"/>
              <a:t>Animal (nombre, especie, edad, alimento)</a:t>
            </a:r>
          </a:p>
          <a:p>
            <a:pPr lvl="2"/>
            <a:r>
              <a:rPr lang="es-MX" dirty="0"/>
              <a:t>Guardia (id, nombre, edad)</a:t>
            </a:r>
          </a:p>
          <a:p>
            <a:pPr lvl="2"/>
            <a:r>
              <a:rPr lang="es-MX" dirty="0"/>
              <a:t>Jaula (id, tamaño)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CB2FDEE-4179-471C-B33D-EB6FD181EA48}"/>
                  </a:ext>
                </a:extLst>
              </p14:cNvPr>
              <p14:cNvContentPartPr/>
              <p14:nvPr/>
            </p14:nvContentPartPr>
            <p14:xfrm>
              <a:off x="2226240" y="2552400"/>
              <a:ext cx="3971160" cy="8686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CB2FDEE-4179-471C-B33D-EB6FD181EA4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216880" y="2543040"/>
                <a:ext cx="3989880" cy="887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380777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Como se debe de diseñar una base de datos?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Que quieres, no como lo quieres!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E1B2306-9CDA-45D6-9006-EBFA8324FD2D}"/>
                  </a:ext>
                </a:extLst>
              </p14:cNvPr>
              <p14:cNvContentPartPr/>
              <p14:nvPr/>
            </p14:nvContentPartPr>
            <p14:xfrm>
              <a:off x="1252080" y="3146040"/>
              <a:ext cx="1418040" cy="716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E1B2306-9CDA-45D6-9006-EBFA8324FD2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42720" y="3136680"/>
                <a:ext cx="1436760" cy="90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21260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Diagrama entidad - relación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Uno de los conceptos más importantes en BD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565689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  <p:sp>
        <p:nvSpPr>
          <p:cNvPr id="7" name="Rectangle 3"/>
          <p:cNvSpPr/>
          <p:nvPr/>
        </p:nvSpPr>
        <p:spPr>
          <a:xfrm>
            <a:off x="3364787" y="833063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Animal</a:t>
            </a:r>
          </a:p>
        </p:txBody>
      </p:sp>
      <p:sp>
        <p:nvSpPr>
          <p:cNvPr id="9" name="Rectangle 6"/>
          <p:cNvSpPr/>
          <p:nvPr/>
        </p:nvSpPr>
        <p:spPr>
          <a:xfrm>
            <a:off x="3821987" y="28523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Edad</a:t>
            </a:r>
            <a:endParaRPr lang="en-US" dirty="0"/>
          </a:p>
        </p:txBody>
      </p:sp>
      <p:sp>
        <p:nvSpPr>
          <p:cNvPr id="10" name="Rectangle 7"/>
          <p:cNvSpPr/>
          <p:nvPr/>
        </p:nvSpPr>
        <p:spPr>
          <a:xfrm>
            <a:off x="3821987" y="18617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Nombre</a:t>
            </a:r>
            <a:endParaRPr lang="en-US" dirty="0"/>
          </a:p>
        </p:txBody>
      </p:sp>
      <p:cxnSp>
        <p:nvCxnSpPr>
          <p:cNvPr id="11" name="Elbow Connector 21"/>
          <p:cNvCxnSpPr>
            <a:stCxn id="7" idx="1"/>
            <a:endCxn id="10" idx="1"/>
          </p:cNvCxnSpPr>
          <p:nvPr/>
        </p:nvCxnSpPr>
        <p:spPr>
          <a:xfrm rot="10800000" flipH="1" flipV="1">
            <a:off x="3364787" y="1214063"/>
            <a:ext cx="457200" cy="8382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23"/>
          <p:cNvCxnSpPr>
            <a:stCxn id="7" idx="1"/>
            <a:endCxn id="9" idx="1"/>
          </p:cNvCxnSpPr>
          <p:nvPr/>
        </p:nvCxnSpPr>
        <p:spPr>
          <a:xfrm rot="10800000" flipH="1" flipV="1">
            <a:off x="3364787" y="1214063"/>
            <a:ext cx="457200" cy="18288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30"/>
          <p:cNvSpPr/>
          <p:nvPr/>
        </p:nvSpPr>
        <p:spPr>
          <a:xfrm>
            <a:off x="3821988" y="37286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Especia</a:t>
            </a:r>
            <a:endParaRPr lang="en-US" dirty="0"/>
          </a:p>
        </p:txBody>
      </p:sp>
      <p:cxnSp>
        <p:nvCxnSpPr>
          <p:cNvPr id="14" name="Elbow Connector 32"/>
          <p:cNvCxnSpPr>
            <a:stCxn id="7" idx="1"/>
            <a:endCxn id="13" idx="1"/>
          </p:cNvCxnSpPr>
          <p:nvPr/>
        </p:nvCxnSpPr>
        <p:spPr>
          <a:xfrm rot="10800000" flipH="1" flipV="1">
            <a:off x="3364786" y="1214063"/>
            <a:ext cx="457201" cy="27051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41"/>
          <p:cNvSpPr txBox="1"/>
          <p:nvPr/>
        </p:nvSpPr>
        <p:spPr>
          <a:xfrm>
            <a:off x="3562144" y="16829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6" name="TextBox 42"/>
          <p:cNvSpPr txBox="1"/>
          <p:nvPr/>
        </p:nvSpPr>
        <p:spPr>
          <a:xfrm>
            <a:off x="3562144" y="27116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TextBox 43"/>
          <p:cNvSpPr txBox="1"/>
          <p:nvPr/>
        </p:nvSpPr>
        <p:spPr>
          <a:xfrm>
            <a:off x="3562144" y="35498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46"/>
          <p:cNvSpPr txBox="1"/>
          <p:nvPr/>
        </p:nvSpPr>
        <p:spPr>
          <a:xfrm>
            <a:off x="3059987" y="1492431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nombre</a:t>
            </a:r>
            <a:endParaRPr lang="en-US" dirty="0"/>
          </a:p>
        </p:txBody>
      </p:sp>
      <p:sp>
        <p:nvSpPr>
          <p:cNvPr id="19" name="TextBox 47"/>
          <p:cNvSpPr txBox="1"/>
          <p:nvPr/>
        </p:nvSpPr>
        <p:spPr>
          <a:xfrm>
            <a:off x="3059987" y="248303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edad</a:t>
            </a:r>
            <a:endParaRPr lang="en-US" dirty="0"/>
          </a:p>
        </p:txBody>
      </p:sp>
      <p:sp>
        <p:nvSpPr>
          <p:cNvPr id="20" name="TextBox 48"/>
          <p:cNvSpPr txBox="1"/>
          <p:nvPr/>
        </p:nvSpPr>
        <p:spPr>
          <a:xfrm>
            <a:off x="3059987" y="3321231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especie</a:t>
            </a:r>
            <a:endParaRPr lang="en-US" dirty="0"/>
          </a:p>
        </p:txBody>
      </p:sp>
      <p:sp>
        <p:nvSpPr>
          <p:cNvPr id="21" name="TextBox 60"/>
          <p:cNvSpPr txBox="1"/>
          <p:nvPr/>
        </p:nvSpPr>
        <p:spPr>
          <a:xfrm>
            <a:off x="3104941" y="84632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"/>
          <p:cNvSpPr txBox="1"/>
          <p:nvPr/>
        </p:nvSpPr>
        <p:spPr>
          <a:xfrm>
            <a:off x="4964987" y="1214063"/>
            <a:ext cx="818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entidad</a:t>
            </a:r>
            <a:endParaRPr lang="en-US" i="1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20C8F438-0DC6-43BF-8E83-1ECCA8CC48AB}"/>
                  </a:ext>
                </a:extLst>
              </p14:cNvPr>
              <p14:cNvContentPartPr/>
              <p14:nvPr/>
            </p14:nvContentPartPr>
            <p14:xfrm>
              <a:off x="6643440" y="318600"/>
              <a:ext cx="735120" cy="2916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20C8F438-0DC6-43BF-8E83-1ECCA8CC48A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634080" y="309240"/>
                <a:ext cx="753840" cy="310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115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  <p:sp>
        <p:nvSpPr>
          <p:cNvPr id="3" name="Rectangle 4"/>
          <p:cNvSpPr/>
          <p:nvPr/>
        </p:nvSpPr>
        <p:spPr>
          <a:xfrm>
            <a:off x="2327952" y="153170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Jaula</a:t>
            </a:r>
            <a:endParaRPr lang="en-US" dirty="0"/>
          </a:p>
        </p:txBody>
      </p:sp>
      <p:sp>
        <p:nvSpPr>
          <p:cNvPr id="5" name="Rectangle 24"/>
          <p:cNvSpPr/>
          <p:nvPr/>
        </p:nvSpPr>
        <p:spPr>
          <a:xfrm>
            <a:off x="5147352" y="2598505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Tiempo</a:t>
            </a:r>
            <a:endParaRPr lang="en-US" dirty="0"/>
          </a:p>
        </p:txBody>
      </p:sp>
      <p:cxnSp>
        <p:nvCxnSpPr>
          <p:cNvPr id="6" name="Shape 28"/>
          <p:cNvCxnSpPr>
            <a:stCxn id="3" idx="3"/>
            <a:endCxn id="5" idx="1"/>
          </p:cNvCxnSpPr>
          <p:nvPr/>
        </p:nvCxnSpPr>
        <p:spPr>
          <a:xfrm>
            <a:off x="4613952" y="1912705"/>
            <a:ext cx="533400" cy="8763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8"/>
          <p:cNvSpPr txBox="1"/>
          <p:nvPr/>
        </p:nvSpPr>
        <p:spPr>
          <a:xfrm>
            <a:off x="4918752" y="236990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" name="TextBox 45"/>
          <p:cNvSpPr txBox="1"/>
          <p:nvPr/>
        </p:nvSpPr>
        <p:spPr>
          <a:xfrm>
            <a:off x="4842552" y="2109039"/>
            <a:ext cx="1159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horaComida</a:t>
            </a:r>
            <a:endParaRPr lang="en-US" dirty="0"/>
          </a:p>
        </p:txBody>
      </p:sp>
      <p:sp>
        <p:nvSpPr>
          <p:cNvPr id="9" name="TextBox 58"/>
          <p:cNvSpPr txBox="1"/>
          <p:nvPr/>
        </p:nvSpPr>
        <p:spPr>
          <a:xfrm>
            <a:off x="4613952" y="154496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50"/>
          <p:cNvSpPr txBox="1"/>
          <p:nvPr/>
        </p:nvSpPr>
        <p:spPr>
          <a:xfrm>
            <a:off x="3928152" y="1955424"/>
            <a:ext cx="841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entidad</a:t>
            </a:r>
            <a:endParaRPr lang="en-US" i="1" dirty="0"/>
          </a:p>
        </p:txBody>
      </p:sp>
      <p:sp>
        <p:nvSpPr>
          <p:cNvPr id="15" name="Rectangle 61"/>
          <p:cNvSpPr/>
          <p:nvPr/>
        </p:nvSpPr>
        <p:spPr>
          <a:xfrm>
            <a:off x="5147352" y="3493532"/>
            <a:ext cx="1321731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Edificio</a:t>
            </a:r>
            <a:endParaRPr lang="en-US" dirty="0"/>
          </a:p>
        </p:txBody>
      </p:sp>
      <p:cxnSp>
        <p:nvCxnSpPr>
          <p:cNvPr id="16" name="Shape 62"/>
          <p:cNvCxnSpPr>
            <a:stCxn id="3" idx="3"/>
            <a:endCxn id="15" idx="1"/>
          </p:cNvCxnSpPr>
          <p:nvPr/>
        </p:nvCxnSpPr>
        <p:spPr>
          <a:xfrm>
            <a:off x="4613952" y="1912705"/>
            <a:ext cx="533400" cy="177132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71"/>
          <p:cNvSpPr txBox="1"/>
          <p:nvPr/>
        </p:nvSpPr>
        <p:spPr>
          <a:xfrm>
            <a:off x="4845692" y="295103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72"/>
          <p:cNvSpPr txBox="1"/>
          <p:nvPr/>
        </p:nvSpPr>
        <p:spPr>
          <a:xfrm>
            <a:off x="4901872" y="315577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edif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90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Base de datos: Conjunto de </a:t>
            </a:r>
            <a:r>
              <a:rPr lang="es-MX" b="1" dirty="0"/>
              <a:t>relaciones</a:t>
            </a:r>
            <a:r>
              <a:rPr lang="es-MX" dirty="0"/>
              <a:t> (o </a:t>
            </a:r>
            <a:r>
              <a:rPr lang="es-MX" b="1" dirty="0"/>
              <a:t>tablas</a:t>
            </a:r>
            <a:r>
              <a:rPr lang="es-MX" dirty="0"/>
              <a:t>)</a:t>
            </a:r>
          </a:p>
          <a:p>
            <a:r>
              <a:rPr lang="es-MX" dirty="0"/>
              <a:t>Cada relación tiene </a:t>
            </a:r>
            <a:r>
              <a:rPr lang="es-MX" b="1" dirty="0"/>
              <a:t>atributos</a:t>
            </a:r>
            <a:r>
              <a:rPr lang="es-MX" dirty="0"/>
              <a:t> ( o </a:t>
            </a:r>
            <a:r>
              <a:rPr lang="es-MX" b="1" dirty="0"/>
              <a:t>columnas</a:t>
            </a:r>
            <a:r>
              <a:rPr lang="es-MX" dirty="0"/>
              <a:t>)</a:t>
            </a:r>
          </a:p>
          <a:p>
            <a:r>
              <a:rPr lang="es-MX" dirty="0"/>
              <a:t>Cada </a:t>
            </a:r>
            <a:r>
              <a:rPr lang="es-MX" b="1" dirty="0" err="1"/>
              <a:t>tuple</a:t>
            </a:r>
            <a:r>
              <a:rPr lang="es-MX" dirty="0"/>
              <a:t> (o </a:t>
            </a:r>
            <a:r>
              <a:rPr lang="es-MX" b="1" dirty="0"/>
              <a:t>renglón</a:t>
            </a:r>
            <a:r>
              <a:rPr lang="es-MX" dirty="0"/>
              <a:t>) tiene valores para cada atributo. </a:t>
            </a:r>
          </a:p>
          <a:p>
            <a:r>
              <a:rPr lang="es-MX" dirty="0"/>
              <a:t>Cada atributo tiene un </a:t>
            </a:r>
            <a:r>
              <a:rPr lang="es-MX" b="1" dirty="0"/>
              <a:t>tipo</a:t>
            </a:r>
            <a:r>
              <a:rPr lang="es-MX" dirty="0"/>
              <a:t> (o </a:t>
            </a:r>
            <a:r>
              <a:rPr lang="es-MX" b="1" dirty="0"/>
              <a:t>dominio</a:t>
            </a:r>
            <a:r>
              <a:rPr lang="es-MX" dirty="0"/>
              <a:t>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80377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  <p:sp>
        <p:nvSpPr>
          <p:cNvPr id="3" name="Rectangle 5"/>
          <p:cNvSpPr/>
          <p:nvPr/>
        </p:nvSpPr>
        <p:spPr>
          <a:xfrm>
            <a:off x="2636177" y="226031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Guardia</a:t>
            </a:r>
          </a:p>
        </p:txBody>
      </p:sp>
      <p:sp>
        <p:nvSpPr>
          <p:cNvPr id="5" name="Rectangle 29"/>
          <p:cNvSpPr/>
          <p:nvPr/>
        </p:nvSpPr>
        <p:spPr>
          <a:xfrm>
            <a:off x="5150777" y="3227579"/>
            <a:ext cx="16764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Nombre</a:t>
            </a:r>
            <a:endParaRPr lang="en-US" dirty="0"/>
          </a:p>
        </p:txBody>
      </p:sp>
      <p:cxnSp>
        <p:nvCxnSpPr>
          <p:cNvPr id="6" name="Shape 34"/>
          <p:cNvCxnSpPr>
            <a:stCxn id="3" idx="3"/>
            <a:endCxn id="5" idx="0"/>
          </p:cNvCxnSpPr>
          <p:nvPr/>
        </p:nvCxnSpPr>
        <p:spPr>
          <a:xfrm>
            <a:off x="4922177" y="2641315"/>
            <a:ext cx="1066800" cy="586264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6"/>
          <p:cNvSpPr txBox="1"/>
          <p:nvPr/>
        </p:nvSpPr>
        <p:spPr>
          <a:xfrm>
            <a:off x="6016234" y="282014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" name="TextBox 44"/>
          <p:cNvSpPr txBox="1"/>
          <p:nvPr/>
        </p:nvSpPr>
        <p:spPr>
          <a:xfrm>
            <a:off x="5430395" y="2260315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nombre</a:t>
            </a:r>
            <a:endParaRPr lang="en-US" dirty="0"/>
          </a:p>
        </p:txBody>
      </p:sp>
      <p:sp>
        <p:nvSpPr>
          <p:cNvPr id="9" name="TextBox 57"/>
          <p:cNvSpPr txBox="1"/>
          <p:nvPr/>
        </p:nvSpPr>
        <p:spPr>
          <a:xfrm>
            <a:off x="4922177" y="22836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59"/>
          <p:cNvSpPr txBox="1"/>
          <p:nvPr/>
        </p:nvSpPr>
        <p:spPr>
          <a:xfrm>
            <a:off x="4256151" y="2717515"/>
            <a:ext cx="1275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entidad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6982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err="1"/>
              <a:t>Animales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:</a:t>
            </a:r>
          </a:p>
          <a:p>
            <a:pPr lvl="1"/>
            <a:r>
              <a:rPr lang="en-US" sz="1600" dirty="0"/>
              <a:t> </a:t>
            </a:r>
            <a:r>
              <a:rPr lang="en-US" sz="1600" dirty="0" err="1"/>
              <a:t>Nombre</a:t>
            </a:r>
            <a:r>
              <a:rPr lang="en-US" sz="1600" dirty="0"/>
              <a:t>, </a:t>
            </a:r>
            <a:r>
              <a:rPr lang="en-US" sz="1600" dirty="0" err="1"/>
              <a:t>edad</a:t>
            </a:r>
            <a:r>
              <a:rPr lang="en-US" sz="1600" dirty="0"/>
              <a:t>, </a:t>
            </a:r>
            <a:r>
              <a:rPr lang="en-US" sz="1600" dirty="0" err="1"/>
              <a:t>especie</a:t>
            </a:r>
            <a:endParaRPr lang="en-US" sz="1600" dirty="0"/>
          </a:p>
          <a:p>
            <a:r>
              <a:rPr lang="en-US" sz="1600" dirty="0" err="1"/>
              <a:t>Guardias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:</a:t>
            </a:r>
          </a:p>
          <a:p>
            <a:pPr lvl="1"/>
            <a:r>
              <a:rPr lang="en-US" sz="1600" dirty="0" err="1"/>
              <a:t>Nombre</a:t>
            </a:r>
            <a:endParaRPr lang="en-US" sz="1600" dirty="0"/>
          </a:p>
          <a:p>
            <a:r>
              <a:rPr lang="en-US" sz="1600" dirty="0" err="1"/>
              <a:t>Jaulas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:</a:t>
            </a:r>
          </a:p>
          <a:p>
            <a:pPr lvl="1"/>
            <a:r>
              <a:rPr lang="en-US" sz="1600" dirty="0" err="1"/>
              <a:t>Tiempo</a:t>
            </a:r>
            <a:r>
              <a:rPr lang="en-US" sz="1600" dirty="0"/>
              <a:t> de comida, </a:t>
            </a:r>
            <a:r>
              <a:rPr lang="en-US" sz="1600" dirty="0" err="1"/>
              <a:t>edificio</a:t>
            </a:r>
            <a:endParaRPr lang="en-US" sz="1600" dirty="0"/>
          </a:p>
          <a:p>
            <a:r>
              <a:rPr lang="en-US" sz="1600" dirty="0"/>
              <a:t>Los </a:t>
            </a:r>
            <a:r>
              <a:rPr lang="en-US" sz="1600" dirty="0" err="1"/>
              <a:t>animales</a:t>
            </a:r>
            <a:r>
              <a:rPr lang="en-US" sz="1600" dirty="0"/>
              <a:t> </a:t>
            </a:r>
            <a:r>
              <a:rPr lang="en-US" sz="1600" dirty="0" err="1"/>
              <a:t>estan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1 </a:t>
            </a:r>
            <a:r>
              <a:rPr lang="en-US" sz="1600" dirty="0" err="1"/>
              <a:t>Jaula</a:t>
            </a:r>
            <a:r>
              <a:rPr lang="en-US" sz="1600" dirty="0"/>
              <a:t>; las </a:t>
            </a:r>
            <a:r>
              <a:rPr lang="en-US" sz="1600" dirty="0" err="1"/>
              <a:t>Jaulas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 </a:t>
            </a:r>
            <a:r>
              <a:rPr lang="en-US" sz="1600" dirty="0" err="1"/>
              <a:t>varios</a:t>
            </a:r>
            <a:r>
              <a:rPr lang="en-US" sz="1600" dirty="0"/>
              <a:t> </a:t>
            </a:r>
            <a:r>
              <a:rPr lang="en-US" sz="1600" dirty="0" err="1"/>
              <a:t>animales</a:t>
            </a:r>
            <a:endParaRPr lang="en-US" sz="1600" dirty="0"/>
          </a:p>
          <a:p>
            <a:r>
              <a:rPr lang="en-US" sz="1600" dirty="0" err="1"/>
              <a:t>Guardias</a:t>
            </a:r>
            <a:r>
              <a:rPr lang="en-US" sz="1600" dirty="0"/>
              <a:t> se </a:t>
            </a:r>
            <a:r>
              <a:rPr lang="en-US" sz="1600" dirty="0" err="1"/>
              <a:t>asignan</a:t>
            </a:r>
            <a:r>
              <a:rPr lang="en-US" sz="1600" dirty="0"/>
              <a:t> a </a:t>
            </a:r>
            <a:r>
              <a:rPr lang="en-US" sz="1600" dirty="0" err="1"/>
              <a:t>varias</a:t>
            </a:r>
            <a:r>
              <a:rPr lang="en-US" sz="1600" dirty="0"/>
              <a:t>; las </a:t>
            </a:r>
            <a:r>
              <a:rPr lang="en-US" sz="1600" dirty="0" err="1"/>
              <a:t>jaulas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 </a:t>
            </a:r>
            <a:r>
              <a:rPr lang="en-US" sz="1600" dirty="0" err="1"/>
              <a:t>varios</a:t>
            </a:r>
            <a:r>
              <a:rPr lang="en-US" sz="1600" dirty="0"/>
              <a:t> </a:t>
            </a:r>
            <a:r>
              <a:rPr lang="en-US" sz="1600" dirty="0" err="1"/>
              <a:t>guardias</a:t>
            </a:r>
            <a:r>
              <a:rPr lang="en-US" sz="1600" dirty="0"/>
              <a:t>.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58190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  <p:grpSp>
        <p:nvGrpSpPr>
          <p:cNvPr id="38" name="Grupo 37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Guardia</a:t>
              </a: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732080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/>
              <a:t>animales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Guardia</a:t>
              </a: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contiene</a:t>
            </a:r>
            <a:endParaRPr lang="en-US" dirty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relación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6633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44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/>
              <a:t>animales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Guardia</a:t>
              </a: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contiene</a:t>
            </a:r>
            <a:endParaRPr lang="en-US" dirty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relación</a:t>
            </a:r>
            <a:endParaRPr lang="en-US" dirty="0"/>
          </a:p>
        </p:txBody>
      </p:sp>
      <p:cxnSp>
        <p:nvCxnSpPr>
          <p:cNvPr id="47" name="Conector angular 46"/>
          <p:cNvCxnSpPr>
            <a:stCxn id="20" idx="2"/>
            <a:endCxn id="31" idx="0"/>
          </p:cNvCxnSpPr>
          <p:nvPr/>
        </p:nvCxnSpPr>
        <p:spPr>
          <a:xfrm rot="5400000">
            <a:off x="4324981" y="1539361"/>
            <a:ext cx="1199827" cy="102697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6"/>
          <p:cNvSpPr txBox="1"/>
          <p:nvPr/>
        </p:nvSpPr>
        <p:spPr>
          <a:xfrm>
            <a:off x="4424622" y="1719367"/>
            <a:ext cx="572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tiene</a:t>
            </a:r>
            <a:endParaRPr lang="en-US" dirty="0"/>
          </a:p>
        </p:txBody>
      </p:sp>
      <p:sp>
        <p:nvSpPr>
          <p:cNvPr id="49" name="TextBox 46"/>
          <p:cNvSpPr txBox="1"/>
          <p:nvPr/>
        </p:nvSpPr>
        <p:spPr>
          <a:xfrm>
            <a:off x="5466451" y="144083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0" name="TextBox 46"/>
          <p:cNvSpPr txBox="1"/>
          <p:nvPr/>
        </p:nvSpPr>
        <p:spPr>
          <a:xfrm>
            <a:off x="4458246" y="238540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2183269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45</a:t>
            </a:fld>
            <a:endParaRPr lang="es-MX"/>
          </a:p>
        </p:txBody>
      </p:sp>
      <p:pic>
        <p:nvPicPr>
          <p:cNvPr id="4098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" y="0"/>
            <a:ext cx="9144246" cy="512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21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relacional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Esquema (</a:t>
            </a:r>
            <a:r>
              <a:rPr lang="es-MX" dirty="0" err="1"/>
              <a:t>schema</a:t>
            </a:r>
            <a:r>
              <a:rPr lang="es-MX" dirty="0"/>
              <a:t>): Descripción estructural de los elementos en la base de datos.</a:t>
            </a:r>
          </a:p>
          <a:p>
            <a:r>
              <a:rPr lang="es-MX" dirty="0"/>
              <a:t>Instancia: Contenidos de la base de datos.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8264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relacional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NULL: Significa que un valor es no conocido, o no definido.</a:t>
            </a:r>
          </a:p>
          <a:p>
            <a:r>
              <a:rPr lang="es-MX" dirty="0"/>
              <a:t>Llave (Key): Valor único para cada </a:t>
            </a:r>
            <a:r>
              <a:rPr lang="es-MX" dirty="0" err="1"/>
              <a:t>tuple</a:t>
            </a:r>
            <a:endParaRPr lang="es-MX" dirty="0"/>
          </a:p>
          <a:p>
            <a:pPr lvl="1"/>
            <a:r>
              <a:rPr lang="es-MX" dirty="0"/>
              <a:t>También pueden ser combinaciones de atributos.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1717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Pasos para crear y usar una base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99401"/>
          </a:xfrm>
        </p:spPr>
        <p:txBody>
          <a:bodyPr/>
          <a:lstStyle/>
          <a:p>
            <a:r>
              <a:rPr lang="es-MX" dirty="0"/>
              <a:t>Hacer la carga masiva (</a:t>
            </a:r>
            <a:r>
              <a:rPr lang="es-MX" dirty="0" err="1"/>
              <a:t>Bulk</a:t>
            </a:r>
            <a:r>
              <a:rPr lang="es-MX" dirty="0"/>
              <a:t> Load)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2825393" y="2671281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949782"/>
              </p:ext>
            </p:extLst>
          </p:nvPr>
        </p:nvGraphicFramePr>
        <p:xfrm>
          <a:off x="305049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884209"/>
              </p:ext>
            </p:extLst>
          </p:nvPr>
        </p:nvGraphicFramePr>
        <p:xfrm>
          <a:off x="420166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729465" y="2671281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JSON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729465" y="3103243"/>
            <a:ext cx="553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XML</a:t>
            </a:r>
          </a:p>
        </p:txBody>
      </p:sp>
      <p:pic>
        <p:nvPicPr>
          <p:cNvPr id="1026" name="Picture 2" descr="stick figure obama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65" y="3775235"/>
            <a:ext cx="771286" cy="55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curvado 10"/>
          <p:cNvCxnSpPr>
            <a:stCxn id="8" idx="3"/>
            <a:endCxn id="5" idx="2"/>
          </p:cNvCxnSpPr>
          <p:nvPr/>
        </p:nvCxnSpPr>
        <p:spPr>
          <a:xfrm>
            <a:off x="1393429" y="2825170"/>
            <a:ext cx="1431964" cy="7810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curvado 12"/>
          <p:cNvCxnSpPr>
            <a:stCxn id="9" idx="3"/>
            <a:endCxn id="5" idx="2"/>
          </p:cNvCxnSpPr>
          <p:nvPr/>
        </p:nvCxnSpPr>
        <p:spPr>
          <a:xfrm>
            <a:off x="1282822" y="3257132"/>
            <a:ext cx="1542571" cy="349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1026" idx="3"/>
            <a:endCxn id="5" idx="2"/>
          </p:cNvCxnSpPr>
          <p:nvPr/>
        </p:nvCxnSpPr>
        <p:spPr>
          <a:xfrm flipV="1">
            <a:off x="1500751" y="3606230"/>
            <a:ext cx="1324642" cy="444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ilindro 18"/>
          <p:cNvSpPr/>
          <p:nvPr/>
        </p:nvSpPr>
        <p:spPr>
          <a:xfrm>
            <a:off x="822064" y="2178938"/>
            <a:ext cx="368157" cy="3681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22" name="Conector curvado 21"/>
          <p:cNvCxnSpPr>
            <a:stCxn id="19" idx="4"/>
            <a:endCxn id="5" idx="2"/>
          </p:cNvCxnSpPr>
          <p:nvPr/>
        </p:nvCxnSpPr>
        <p:spPr>
          <a:xfrm>
            <a:off x="1190221" y="2363017"/>
            <a:ext cx="1635172" cy="124321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55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48030"/>
          </a:xfrm>
        </p:spPr>
        <p:txBody>
          <a:bodyPr/>
          <a:lstStyle/>
          <a:p>
            <a:r>
              <a:rPr lang="es-MX" dirty="0"/>
              <a:t>Realizar </a:t>
            </a:r>
            <a:r>
              <a:rPr lang="es-MX" dirty="0" err="1"/>
              <a:t>Queries</a:t>
            </a:r>
            <a:r>
              <a:rPr lang="es-MX" dirty="0"/>
              <a:t> y Modificaciones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1664414" y="2352782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339934"/>
              </p:ext>
            </p:extLst>
          </p:nvPr>
        </p:nvGraphicFramePr>
        <p:xfrm>
          <a:off x="188951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327864"/>
              </p:ext>
            </p:extLst>
          </p:nvPr>
        </p:nvGraphicFramePr>
        <p:xfrm>
          <a:off x="304068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pic>
        <p:nvPicPr>
          <p:cNvPr id="3074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1901560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ector curvado 8"/>
          <p:cNvCxnSpPr>
            <a:stCxn id="3074" idx="3"/>
            <a:endCxn id="5" idx="4"/>
          </p:cNvCxnSpPr>
          <p:nvPr/>
        </p:nvCxnSpPr>
        <p:spPr>
          <a:xfrm rot="10800000" flipV="1">
            <a:off x="4191858" y="2497041"/>
            <a:ext cx="1247947" cy="79069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curvado 10"/>
          <p:cNvCxnSpPr>
            <a:endCxn id="3074" idx="2"/>
          </p:cNvCxnSpPr>
          <p:nvPr/>
        </p:nvCxnSpPr>
        <p:spPr>
          <a:xfrm flipV="1">
            <a:off x="4191857" y="3092521"/>
            <a:ext cx="1895777" cy="19520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3431988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Conector curvado 13"/>
          <p:cNvCxnSpPr>
            <a:stCxn id="13" idx="3"/>
          </p:cNvCxnSpPr>
          <p:nvPr/>
        </p:nvCxnSpPr>
        <p:spPr>
          <a:xfrm rot="10800000">
            <a:off x="4191858" y="3287731"/>
            <a:ext cx="1247947" cy="73973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5" idx="4"/>
            <a:endCxn id="13" idx="2"/>
          </p:cNvCxnSpPr>
          <p:nvPr/>
        </p:nvCxnSpPr>
        <p:spPr>
          <a:xfrm>
            <a:off x="4191857" y="3287731"/>
            <a:ext cx="1895777" cy="1335218"/>
          </a:xfrm>
          <a:prstGeom prst="curvedConnector4">
            <a:avLst>
              <a:gd name="adj1" fmla="val 32914"/>
              <a:gd name="adj2" fmla="val 11712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4677622" y="2363503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5058713" y="2948265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4815831" y="3585067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5139745" y="4382485"/>
            <a:ext cx="524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‘OK’</a:t>
            </a:r>
          </a:p>
        </p:txBody>
      </p:sp>
    </p:spTree>
    <p:extLst>
      <p:ext uri="{BB962C8B-B14F-4D97-AF65-F5344CB8AC3E}">
        <p14:creationId xmlns:p14="http://schemas.microsoft.com/office/powerpoint/2010/main" val="190871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993" y="650859"/>
            <a:ext cx="4681216" cy="381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23457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7668</TotalTime>
  <Words>1036</Words>
  <Application>Microsoft Office PowerPoint</Application>
  <PresentationFormat>On-screen Show (16:9)</PresentationFormat>
  <Paragraphs>385</Paragraphs>
  <Slides>45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Roboto Condensed Light</vt:lpstr>
      <vt:lpstr>Roboto Condensed</vt:lpstr>
      <vt:lpstr>Consolas</vt:lpstr>
      <vt:lpstr>Arvo</vt:lpstr>
      <vt:lpstr>Salerio template</vt:lpstr>
      <vt:lpstr>Introducción a las Bases de Datos</vt:lpstr>
      <vt:lpstr>Que se vio la clase pasada</vt:lpstr>
      <vt:lpstr>Modelo relacional</vt:lpstr>
      <vt:lpstr>PowerPoint Presentation</vt:lpstr>
      <vt:lpstr>Modelo relacional</vt:lpstr>
      <vt:lpstr>Modelo relacional</vt:lpstr>
      <vt:lpstr>Pasos para crear y usar una base de datos</vt:lpstr>
      <vt:lpstr>PowerPoint Presentation</vt:lpstr>
      <vt:lpstr>PowerPoint Presentation</vt:lpstr>
      <vt:lpstr>Otros modelos de BD</vt:lpstr>
      <vt:lpstr>Por que habría otros modelos?</vt:lpstr>
      <vt:lpstr>Pregunta!</vt:lpstr>
      <vt:lpstr>Pregunta!</vt:lpstr>
      <vt:lpstr>Independencia de los Datos</vt:lpstr>
      <vt:lpstr>Independencia de los Datos</vt:lpstr>
      <vt:lpstr>Independencia de los Datos</vt:lpstr>
      <vt:lpstr>Independencia de los Datos</vt:lpstr>
      <vt:lpstr>Independencia de los Datos</vt:lpstr>
      <vt:lpstr>Modelo Jerárquico</vt:lpstr>
      <vt:lpstr>PowerPoint Presentation</vt:lpstr>
      <vt:lpstr>PowerPoint Presentation</vt:lpstr>
      <vt:lpstr>Problemas</vt:lpstr>
      <vt:lpstr>Problemas</vt:lpstr>
      <vt:lpstr>PowerPoint Presentation</vt:lpstr>
      <vt:lpstr>Bases de datos jerárquicas comerciales</vt:lpstr>
      <vt:lpstr>IMS</vt:lpstr>
      <vt:lpstr>Problemas de IMS</vt:lpstr>
      <vt:lpstr>Otros casos de conflicto</vt:lpstr>
      <vt:lpstr>Otros casos de conflicto</vt:lpstr>
      <vt:lpstr>Por que usar una base de datos IMS</vt:lpstr>
      <vt:lpstr>Que se hizo?</vt:lpstr>
      <vt:lpstr>¿Por que estudiamos bases de datos viejas?</vt:lpstr>
      <vt:lpstr>Base de Datos de Red</vt:lpstr>
      <vt:lpstr>Bases de datos de red</vt:lpstr>
      <vt:lpstr>Ventaja</vt:lpstr>
      <vt:lpstr>Como se debe de diseñar una base de datos?</vt:lpstr>
      <vt:lpstr>Diagrama entidad - relación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45</cp:revision>
  <dcterms:modified xsi:type="dcterms:W3CDTF">2020-08-11T23:32:28Z</dcterms:modified>
</cp:coreProperties>
</file>